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4917" r:id="rId3"/>
    <p:sldId id="4918" r:id="rId5"/>
    <p:sldId id="11428" r:id="rId6"/>
    <p:sldId id="11469" r:id="rId7"/>
    <p:sldId id="11454" r:id="rId8"/>
    <p:sldId id="11440" r:id="rId9"/>
    <p:sldId id="11441" r:id="rId10"/>
    <p:sldId id="11443" r:id="rId11"/>
    <p:sldId id="11444" r:id="rId12"/>
    <p:sldId id="11455" r:id="rId13"/>
    <p:sldId id="11446" r:id="rId14"/>
    <p:sldId id="2596" r:id="rId15"/>
    <p:sldId id="360" r:id="rId16"/>
    <p:sldId id="11447" r:id="rId17"/>
    <p:sldId id="11448" r:id="rId18"/>
    <p:sldId id="11449" r:id="rId19"/>
    <p:sldId id="11427" r:id="rId20"/>
    <p:sldId id="1145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A6D7E8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5B8A8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  <c:extLst>
      <c:ext uri="{0b15fc19-7d7d-44ad-8c2d-2c3a37ce22c3}">
        <chartProps xmlns="https://web.wps.cn/et/2018/main" chartId="{9e91b341-636f-463a-8ef2-df29f01d4fc3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A6D7E8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5B8A8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41f9357b-1660-4d07-b071-a48a2023ab22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A6D7E8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5B8A8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27a68b61-c11c-4d77-ab09-e66a1584daba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A6D7E8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5B8A8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69</c:v>
                </c:pt>
                <c:pt idx="1">
                  <c:v>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f83fbed5-e7f8-48bd-8947-559344880316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5A4C52D-C6B7-41DA-A60F-B208D7CEED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7AA8FD2-7679-4EE5-9DCD-38DAD58C7D7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F3171-8956-4695-A467-EE0FBB2C29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AA30E-77CE-4035-B27E-0276965D95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F3171-8956-4695-A467-EE0FBB2C29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AA30E-77CE-4035-B27E-0276965D95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F3171-8956-4695-A467-EE0FBB2C29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AA30E-77CE-4035-B27E-0276965D95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401050" y="1905000"/>
            <a:ext cx="2552700" cy="30289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F3171-8956-4695-A467-EE0FBB2C29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AA30E-77CE-4035-B27E-0276965D95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F3171-8956-4695-A467-EE0FBB2C29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AA30E-77CE-4035-B27E-0276965D95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F3171-8956-4695-A467-EE0FBB2C29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AA30E-77CE-4035-B27E-0276965D95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F3171-8956-4695-A467-EE0FBB2C29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AA30E-77CE-4035-B27E-0276965D95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F3171-8956-4695-A467-EE0FBB2C29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AA30E-77CE-4035-B27E-0276965D95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F3171-8956-4695-A467-EE0FBB2C29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AA30E-77CE-4035-B27E-0276965D95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F3171-8956-4695-A467-EE0FBB2C29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AA30E-77CE-4035-B27E-0276965D95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F3171-8956-4695-A467-EE0FBB2C29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AA30E-77CE-4035-B27E-0276965D95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12F3171-8956-4695-A467-EE0FBB2C29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96AA30E-77CE-4035-B27E-0276965D95D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openxmlformats.org/officeDocument/2006/relationships/tags" Target="../tags/tag1.xml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9" Type="http://schemas.openxmlformats.org/officeDocument/2006/relationships/notesSlide" Target="../notesSlides/notesSlide3.xml"/><Relationship Id="rId28" Type="http://schemas.openxmlformats.org/officeDocument/2006/relationships/slideLayout" Target="../slideLayouts/slideLayout7.xml"/><Relationship Id="rId27" Type="http://schemas.openxmlformats.org/officeDocument/2006/relationships/tags" Target="../tags/tag20.xml"/><Relationship Id="rId26" Type="http://schemas.openxmlformats.org/officeDocument/2006/relationships/tags" Target="../tags/tag19.xml"/><Relationship Id="rId25" Type="http://schemas.openxmlformats.org/officeDocument/2006/relationships/tags" Target="../tags/tag18.xml"/><Relationship Id="rId24" Type="http://schemas.openxmlformats.org/officeDocument/2006/relationships/tags" Target="../tags/tag17.xml"/><Relationship Id="rId23" Type="http://schemas.openxmlformats.org/officeDocument/2006/relationships/tags" Target="../tags/tag16.xml"/><Relationship Id="rId22" Type="http://schemas.openxmlformats.org/officeDocument/2006/relationships/tags" Target="../tags/tag15.xml"/><Relationship Id="rId21" Type="http://schemas.openxmlformats.org/officeDocument/2006/relationships/tags" Target="../tags/tag14.xml"/><Relationship Id="rId20" Type="http://schemas.openxmlformats.org/officeDocument/2006/relationships/tags" Target="../tags/tag13.xml"/><Relationship Id="rId2" Type="http://schemas.openxmlformats.org/officeDocument/2006/relationships/chart" Target="../charts/chart2.xml"/><Relationship Id="rId19" Type="http://schemas.openxmlformats.org/officeDocument/2006/relationships/tags" Target="../tags/tag12.xml"/><Relationship Id="rId18" Type="http://schemas.openxmlformats.org/officeDocument/2006/relationships/tags" Target="../tags/tag11.xml"/><Relationship Id="rId17" Type="http://schemas.openxmlformats.org/officeDocument/2006/relationships/tags" Target="../tags/tag10.xml"/><Relationship Id="rId16" Type="http://schemas.openxmlformats.org/officeDocument/2006/relationships/tags" Target="../tags/tag9.xml"/><Relationship Id="rId15" Type="http://schemas.openxmlformats.org/officeDocument/2006/relationships/tags" Target="../tags/tag8.xml"/><Relationship Id="rId14" Type="http://schemas.openxmlformats.org/officeDocument/2006/relationships/tags" Target="../tags/tag7.xml"/><Relationship Id="rId13" Type="http://schemas.openxmlformats.org/officeDocument/2006/relationships/tags" Target="../tags/tag6.xml"/><Relationship Id="rId12" Type="http://schemas.openxmlformats.org/officeDocument/2006/relationships/tags" Target="../tags/tag5.xml"/><Relationship Id="rId11" Type="http://schemas.openxmlformats.org/officeDocument/2006/relationships/tags" Target="../tags/tag4.xml"/><Relationship Id="rId10" Type="http://schemas.openxmlformats.org/officeDocument/2006/relationships/tags" Target="../tags/tag3.xm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稻壳天启设计原创模板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27314" y="767262"/>
            <a:ext cx="10537372" cy="5341257"/>
            <a:chOff x="827314" y="758372"/>
            <a:chExt cx="10537372" cy="5341257"/>
          </a:xfrm>
        </p:grpSpPr>
        <p:sp>
          <p:nvSpPr>
            <p:cNvPr id="8" name="稻壳天启设计原创模板"/>
            <p:cNvSpPr txBox="1"/>
            <p:nvPr/>
          </p:nvSpPr>
          <p:spPr>
            <a:xfrm>
              <a:off x="2552787" y="2693574"/>
              <a:ext cx="7086427" cy="923330"/>
            </a:xfrm>
            <a:prstGeom prst="rect">
              <a:avLst/>
            </a:prstGeom>
            <a:noFill/>
            <a:ln w="9525"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anchor="t">
              <a:spAutoFit/>
            </a:bodyPr>
            <a:lstStyle/>
            <a:p>
              <a:pPr algn="ctr">
                <a:buFont typeface="Arial" panose="020B0604020202020204" pitchFamily="34" charset="0"/>
              </a:pPr>
              <a:r>
                <a:rPr lang="en-US" altLang="zh-CN" sz="5400" b="1" dirty="0">
                  <a:gradFill>
                    <a:gsLst>
                      <a:gs pos="58000">
                        <a:srgbClr val="8CD5DB"/>
                      </a:gs>
                      <a:gs pos="0">
                        <a:srgbClr val="7EBDA8"/>
                      </a:gs>
                      <a:gs pos="100000">
                        <a:srgbClr val="F6957C"/>
                      </a:gs>
                    </a:gsLst>
                    <a:lin ang="10800000" scaled="0"/>
                  </a:gradFill>
                  <a:latin typeface="Arial" panose="020B0604020202020204" pitchFamily="34" charset="0"/>
                  <a:ea typeface="Arial" panose="020B0604020202020204" pitchFamily="34" charset="0"/>
                </a:rPr>
                <a:t> FASHION GENERAL</a:t>
              </a:r>
              <a:endParaRPr lang="en-US" sz="5400" b="1" dirty="0">
                <a:gradFill>
                  <a:gsLst>
                    <a:gs pos="58000">
                      <a:srgbClr val="8CD5DB"/>
                    </a:gs>
                    <a:gs pos="0">
                      <a:srgbClr val="7EBDA8"/>
                    </a:gs>
                    <a:gs pos="100000">
                      <a:srgbClr val="F6957C"/>
                    </a:gs>
                  </a:gsLst>
                  <a:lin ang="10800000" scaled="0"/>
                </a:gra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" name="稻壳天启设计原创模板"/>
            <p:cNvSpPr/>
            <p:nvPr/>
          </p:nvSpPr>
          <p:spPr>
            <a:xfrm>
              <a:off x="827314" y="758372"/>
              <a:ext cx="10537372" cy="5341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01600" dir="12600000" algn="ctr" rotWithShape="0">
                <a:srgbClr val="000000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pic>
          <p:nvPicPr>
            <p:cNvPr id="7" name="稻壳天启设计原创模板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827314" y="3926896"/>
              <a:ext cx="3178629" cy="2172732"/>
            </a:xfrm>
            <a:prstGeom prst="rect">
              <a:avLst/>
            </a:prstGeom>
          </p:spPr>
        </p:pic>
        <p:pic>
          <p:nvPicPr>
            <p:cNvPr id="9" name="稻壳天启设计原创模板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7460344" y="762783"/>
              <a:ext cx="3904342" cy="3164113"/>
            </a:xfrm>
            <a:prstGeom prst="rect">
              <a:avLst/>
            </a:prstGeom>
          </p:spPr>
        </p:pic>
        <p:sp>
          <p:nvSpPr>
            <p:cNvPr id="10" name="稻壳天启设计原创模板"/>
            <p:cNvSpPr txBox="1"/>
            <p:nvPr/>
          </p:nvSpPr>
          <p:spPr>
            <a:xfrm>
              <a:off x="3254693" y="2879070"/>
              <a:ext cx="5300345" cy="922020"/>
            </a:xfrm>
            <a:prstGeom prst="rect">
              <a:avLst/>
            </a:prstGeom>
            <a:noFill/>
            <a:ln w="9525"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anchor="t">
              <a:spAutoFit/>
            </a:bodyPr>
            <a:lstStyle/>
            <a:p>
              <a:pPr algn="ctr">
                <a:buFont typeface="Arial" panose="020B0604020202020204" pitchFamily="34" charset="0"/>
              </a:pPr>
              <a:r>
                <a:rPr lang="en-IN" altLang="en-US" sz="5400" b="1" dirty="0">
                  <a:gradFill>
                    <a:gsLst>
                      <a:gs pos="44000">
                        <a:srgbClr val="8CD5DB"/>
                      </a:gs>
                      <a:gs pos="0">
                        <a:srgbClr val="F19881"/>
                      </a:gs>
                      <a:gs pos="100000">
                        <a:srgbClr val="F6957C"/>
                      </a:gs>
                    </a:gsLst>
                    <a:lin ang="10800000" scaled="0"/>
                  </a:gradFill>
                  <a:latin typeface="Arial" panose="020B0604020202020204" pitchFamily="34" charset="0"/>
                  <a:ea typeface="Arial" panose="020B0604020202020204" pitchFamily="34" charset="0"/>
                </a:rPr>
                <a:t>PET ADOPTION</a:t>
              </a:r>
              <a:endParaRPr lang="en-IN" altLang="en-US" sz="5400" b="1" dirty="0">
                <a:gradFill>
                  <a:gsLst>
                    <a:gs pos="44000">
                      <a:srgbClr val="8CD5DB"/>
                    </a:gs>
                    <a:gs pos="0">
                      <a:srgbClr val="F19881"/>
                    </a:gs>
                    <a:gs pos="100000">
                      <a:srgbClr val="F6957C"/>
                    </a:gs>
                  </a:gsLst>
                  <a:lin ang="10800000" scaled="0"/>
                </a:gra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4" name="稻壳天启设计原创模板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5" name="稻壳天启设计原创模板"/>
            <p:cNvSpPr/>
            <p:nvPr/>
          </p:nvSpPr>
          <p:spPr>
            <a:xfrm>
              <a:off x="345901" y="323849"/>
              <a:ext cx="11500198" cy="6210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01600" dir="12600000" algn="ctr" rotWithShape="0">
                <a:srgbClr val="000000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pic>
          <p:nvPicPr>
            <p:cNvPr id="46" name="稻壳天启设计原创模板"/>
            <p:cNvPicPr>
              <a:picLocks noChangeAspect="1"/>
            </p:cNvPicPr>
            <p:nvPr/>
          </p:nvPicPr>
          <p:blipFill rotWithShape="1">
            <a:blip r:embed="rId2" cstate="screen"/>
            <a:srcRect l="6220" b="6281"/>
            <a:stretch>
              <a:fillRect/>
            </a:stretch>
          </p:blipFill>
          <p:spPr>
            <a:xfrm>
              <a:off x="345901" y="4995350"/>
              <a:ext cx="2252683" cy="1538801"/>
            </a:xfrm>
            <a:prstGeom prst="rect">
              <a:avLst/>
            </a:prstGeom>
          </p:spPr>
        </p:pic>
        <p:pic>
          <p:nvPicPr>
            <p:cNvPr id="47" name="稻壳天启设计原创模板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8850688" y="323849"/>
              <a:ext cx="2995411" cy="2427507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 flipH="1">
            <a:off x="9914255" y="5093335"/>
            <a:ext cx="1871345" cy="1306830"/>
            <a:chOff x="1462523" y="1809750"/>
            <a:chExt cx="6418548" cy="3525927"/>
          </a:xfrm>
          <a:blipFill>
            <a:blip r:embed="rId4"/>
            <a:stretch>
              <a:fillRect/>
            </a:stretch>
          </a:blipFill>
        </p:grpSpPr>
        <p:grpSp>
          <p:nvGrpSpPr>
            <p:cNvPr id="4" name="组合 3"/>
            <p:cNvGrpSpPr/>
            <p:nvPr/>
          </p:nvGrpSpPr>
          <p:grpSpPr>
            <a:xfrm>
              <a:off x="1462523" y="1809750"/>
              <a:ext cx="6418548" cy="1731736"/>
              <a:chOff x="1464603" y="1809750"/>
              <a:chExt cx="6418548" cy="1731736"/>
            </a:xfrm>
            <a:grpFill/>
          </p:grpSpPr>
          <p:grpSp>
            <p:nvGrpSpPr>
              <p:cNvPr id="3" name="组合 2"/>
              <p:cNvGrpSpPr/>
              <p:nvPr/>
            </p:nvGrpSpPr>
            <p:grpSpPr>
              <a:xfrm>
                <a:off x="1464603" y="1809750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2" name="矩形: 圆角 1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6" name="矩形: 圆角 15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7" name="矩形: 圆角 16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8" name="矩形: 圆角 17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464603" y="2715986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23" name="矩形: 圆角 22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4" name="矩形: 圆角 23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5" name="矩形: 圆角 24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9" name="矩形: 圆角 28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0" name="组合 29"/>
            <p:cNvGrpSpPr/>
            <p:nvPr/>
          </p:nvGrpSpPr>
          <p:grpSpPr>
            <a:xfrm>
              <a:off x="1462523" y="3603941"/>
              <a:ext cx="6418548" cy="1731736"/>
              <a:chOff x="1464603" y="1809750"/>
              <a:chExt cx="6418548" cy="1731736"/>
            </a:xfrm>
            <a:grpFill/>
          </p:grpSpPr>
          <p:grpSp>
            <p:nvGrpSpPr>
              <p:cNvPr id="31" name="组合 30"/>
              <p:cNvGrpSpPr/>
              <p:nvPr/>
            </p:nvGrpSpPr>
            <p:grpSpPr>
              <a:xfrm>
                <a:off x="1464603" y="1809750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37" name="矩形: 圆角 36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38" name="矩形: 圆角 37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39" name="矩形: 圆角 38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40" name="矩形: 圆角 39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1464603" y="2715986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33" name="矩形: 圆角 32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34" name="矩形: 圆角 33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35" name="矩形: 圆角 34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36" name="矩形: 圆角 35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42" name="稻壳天启设计原创模板"/>
          <p:cNvSpPr>
            <a:spLocks noChangeArrowheads="1"/>
          </p:cNvSpPr>
          <p:nvPr/>
        </p:nvSpPr>
        <p:spPr bwMode="auto">
          <a:xfrm>
            <a:off x="2487930" y="1035685"/>
            <a:ext cx="682879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250000"/>
              </a:lnSpc>
            </a:pPr>
            <a:r>
              <a:rPr lang="en-US" altLang="en-US" sz="2000" b="1" i="1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Arial" panose="020B0604020202020204" pitchFamily="34" charset="0"/>
              </a:rPr>
              <a:t>Mobile-Responsive Design</a:t>
            </a:r>
            <a:endParaRPr lang="en-US" altLang="en-US" sz="2000" b="1" i="1" u="sng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43" name="稻壳天启设计原创模板"/>
          <p:cNvSpPr txBox="1">
            <a:spLocks noChangeArrowheads="1"/>
          </p:cNvSpPr>
          <p:nvPr/>
        </p:nvSpPr>
        <p:spPr bwMode="auto">
          <a:xfrm>
            <a:off x="2877185" y="679450"/>
            <a:ext cx="66452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Features of the website and design choices.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grpSp>
        <p:nvGrpSpPr>
          <p:cNvPr id="7" name="组合 5"/>
          <p:cNvGrpSpPr/>
          <p:nvPr/>
        </p:nvGrpSpPr>
        <p:grpSpPr>
          <a:xfrm flipH="1">
            <a:off x="383540" y="343535"/>
            <a:ext cx="1871345" cy="1306830"/>
            <a:chOff x="1462523" y="1809750"/>
            <a:chExt cx="6418548" cy="3525927"/>
          </a:xfrm>
          <a:blipFill>
            <a:blip r:embed="rId4"/>
            <a:stretch>
              <a:fillRect/>
            </a:stretch>
          </a:blipFill>
        </p:grpSpPr>
        <p:grpSp>
          <p:nvGrpSpPr>
            <p:cNvPr id="8" name="组合 3"/>
            <p:cNvGrpSpPr/>
            <p:nvPr/>
          </p:nvGrpSpPr>
          <p:grpSpPr>
            <a:xfrm>
              <a:off x="1462523" y="1809750"/>
              <a:ext cx="6418548" cy="1731736"/>
              <a:chOff x="1464603" y="1809750"/>
              <a:chExt cx="6418548" cy="1731736"/>
            </a:xfrm>
            <a:grpFill/>
          </p:grpSpPr>
          <p:grpSp>
            <p:nvGrpSpPr>
              <p:cNvPr id="9" name="组合 2"/>
              <p:cNvGrpSpPr/>
              <p:nvPr/>
            </p:nvGrpSpPr>
            <p:grpSpPr>
              <a:xfrm>
                <a:off x="1464603" y="1809750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10" name="矩形: 圆角 1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1" name="矩形: 圆角 15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2" name="矩形: 圆角 16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3" name="矩形: 圆角 17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组合 19"/>
              <p:cNvGrpSpPr/>
              <p:nvPr/>
            </p:nvGrpSpPr>
            <p:grpSpPr>
              <a:xfrm>
                <a:off x="1464603" y="2715986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19" name="矩形: 圆角 22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1" name="矩形: 圆角 23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2" name="矩形: 圆角 24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6" name="矩形: 圆角 28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7" name="组合 29"/>
            <p:cNvGrpSpPr/>
            <p:nvPr/>
          </p:nvGrpSpPr>
          <p:grpSpPr>
            <a:xfrm>
              <a:off x="1462523" y="3603941"/>
              <a:ext cx="6418548" cy="1731736"/>
              <a:chOff x="1464603" y="1809750"/>
              <a:chExt cx="6418548" cy="1731736"/>
            </a:xfrm>
            <a:grpFill/>
          </p:grpSpPr>
          <p:grpSp>
            <p:nvGrpSpPr>
              <p:cNvPr id="28" name="组合 30"/>
              <p:cNvGrpSpPr/>
              <p:nvPr/>
            </p:nvGrpSpPr>
            <p:grpSpPr>
              <a:xfrm>
                <a:off x="1464603" y="1809750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41" name="矩形: 圆角 36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48" name="矩形: 圆角 37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49" name="矩形: 圆角 38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50" name="矩形: 圆角 39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组合 31"/>
              <p:cNvGrpSpPr/>
              <p:nvPr/>
            </p:nvGrpSpPr>
            <p:grpSpPr>
              <a:xfrm>
                <a:off x="1464603" y="2715986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52" name="矩形: 圆角 32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53" name="矩形: 圆角 33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54" name="矩形: 圆角 34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55" name="矩形: 圆角 35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475" y="1764665"/>
            <a:ext cx="8662035" cy="3460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1000">
        <p15:prstTrans prst="peelOff"/>
      </p:transition>
    </mc:Choice>
    <mc:Fallback>
      <p:transition spd="slow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4" name="稻壳天启设计原创模板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5" name="稻壳天启设计原创模板"/>
            <p:cNvSpPr/>
            <p:nvPr/>
          </p:nvSpPr>
          <p:spPr>
            <a:xfrm>
              <a:off x="345901" y="323849"/>
              <a:ext cx="11500198" cy="6210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01600" dir="12600000" algn="ctr" rotWithShape="0">
                <a:srgbClr val="000000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pic>
          <p:nvPicPr>
            <p:cNvPr id="46" name="稻壳天启设计原创模板"/>
            <p:cNvPicPr>
              <a:picLocks noChangeAspect="1"/>
            </p:cNvPicPr>
            <p:nvPr/>
          </p:nvPicPr>
          <p:blipFill rotWithShape="1">
            <a:blip r:embed="rId2" cstate="screen"/>
            <a:srcRect l="6220" b="6281"/>
            <a:stretch>
              <a:fillRect/>
            </a:stretch>
          </p:blipFill>
          <p:spPr>
            <a:xfrm>
              <a:off x="345901" y="4995350"/>
              <a:ext cx="2252683" cy="1538801"/>
            </a:xfrm>
            <a:prstGeom prst="rect">
              <a:avLst/>
            </a:prstGeom>
          </p:spPr>
        </p:pic>
        <p:pic>
          <p:nvPicPr>
            <p:cNvPr id="47" name="稻壳天启设计原创模板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8850688" y="323849"/>
              <a:ext cx="2995411" cy="2427507"/>
            </a:xfrm>
            <a:prstGeom prst="rect">
              <a:avLst/>
            </a:prstGeom>
          </p:spPr>
        </p:pic>
      </p:grpSp>
      <p:sp>
        <p:nvSpPr>
          <p:cNvPr id="42" name="稻壳天启设计原创模板"/>
          <p:cNvSpPr>
            <a:spLocks noChangeArrowheads="1"/>
          </p:cNvSpPr>
          <p:nvPr/>
        </p:nvSpPr>
        <p:spPr bwMode="auto">
          <a:xfrm>
            <a:off x="2487930" y="857885"/>
            <a:ext cx="682879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250000"/>
              </a:lnSpc>
            </a:pPr>
            <a:r>
              <a:rPr lang="en-US" altLang="en-US" sz="2000" b="1" i="1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Arial" panose="020B0604020202020204" pitchFamily="34" charset="0"/>
              </a:rPr>
              <a:t>Contact Page</a:t>
            </a:r>
            <a:endParaRPr lang="en-US" altLang="en-US" sz="2000" b="1" i="1" u="sng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43" name="稻壳天启设计原创模板"/>
          <p:cNvSpPr txBox="1">
            <a:spLocks noChangeArrowheads="1"/>
          </p:cNvSpPr>
          <p:nvPr/>
        </p:nvSpPr>
        <p:spPr bwMode="auto">
          <a:xfrm>
            <a:off x="2877185" y="679450"/>
            <a:ext cx="66452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Features of the website and design choices.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70" y="1892300"/>
            <a:ext cx="10201275" cy="4378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1000">
        <p15:prstTrans prst="peelOff"/>
      </p:transition>
    </mc:Choice>
    <mc:Fallback>
      <p:transition spd="slow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7" name="稻壳天启设计原创模板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4" name="稻壳天启设计原创模板"/>
            <p:cNvSpPr/>
            <p:nvPr/>
          </p:nvSpPr>
          <p:spPr>
            <a:xfrm>
              <a:off x="345901" y="323849"/>
              <a:ext cx="11500198" cy="6210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01600" dir="12600000" algn="ctr" rotWithShape="0">
                <a:srgbClr val="000000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>
                  <a:latin typeface="Arial" panose="020B0604020202020204" pitchFamily="34" charset="0"/>
                  <a:ea typeface="Arial" panose="020B0604020202020204" pitchFamily="34" charset="0"/>
                </a:rPr>
                <a:t>Challenges faced and how they were addressed.</a:t>
              </a:r>
              <a:endParaRPr lang="en-US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  <a:p>
              <a:pPr algn="ctr"/>
              <a:r>
                <a:rPr lang="en-US" altLang="en-US">
                  <a:latin typeface="Arial" panose="020B0604020202020204" pitchFamily="34" charset="0"/>
                  <a:ea typeface="Arial" panose="020B0604020202020204" pitchFamily="34" charset="0"/>
                </a:rPr>
                <a:t>oChallenges faced and how they were addressed.</a:t>
              </a:r>
              <a:endParaRPr lang="en-US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  <a:p>
              <a:pPr algn="ctr"/>
              <a:r>
                <a:rPr lang="en-US" altLang="en-US">
                  <a:latin typeface="Arial" panose="020B0604020202020204" pitchFamily="34" charset="0"/>
                  <a:ea typeface="Arial" panose="020B0604020202020204" pitchFamily="34" charset="0"/>
                </a:rPr>
                <a:t>o</a:t>
              </a:r>
              <a:endParaRPr lang="en-US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pic>
          <p:nvPicPr>
            <p:cNvPr id="46" name="稻壳天启设计原创模板"/>
            <p:cNvPicPr>
              <a:picLocks noChangeAspect="1"/>
            </p:cNvPicPr>
            <p:nvPr/>
          </p:nvPicPr>
          <p:blipFill rotWithShape="1">
            <a:blip r:embed="rId6" cstate="screen"/>
            <a:srcRect l="6220" b="6281"/>
            <a:stretch>
              <a:fillRect/>
            </a:stretch>
          </p:blipFill>
          <p:spPr>
            <a:xfrm>
              <a:off x="345901" y="4995350"/>
              <a:ext cx="2252683" cy="1538801"/>
            </a:xfrm>
            <a:prstGeom prst="rect">
              <a:avLst/>
            </a:prstGeom>
          </p:spPr>
        </p:pic>
        <p:pic>
          <p:nvPicPr>
            <p:cNvPr id="47" name="稻壳天启设计原创模板"/>
            <p:cNvPicPr>
              <a:picLocks noChangeAspect="1"/>
            </p:cNvPicPr>
            <p:nvPr/>
          </p:nvPicPr>
          <p:blipFill rotWithShape="1">
            <a:blip r:embed="rId7" cstate="screen"/>
            <a:srcRect/>
            <a:stretch>
              <a:fillRect/>
            </a:stretch>
          </p:blipFill>
          <p:spPr>
            <a:xfrm>
              <a:off x="8850688" y="323849"/>
              <a:ext cx="2995411" cy="2427507"/>
            </a:xfrm>
            <a:prstGeom prst="rect">
              <a:avLst/>
            </a:prstGeom>
          </p:spPr>
        </p:pic>
      </p:grpSp>
      <p:graphicFrame>
        <p:nvGraphicFramePr>
          <p:cNvPr id="116" name="稻壳天启设计原创模板"/>
          <p:cNvGraphicFramePr/>
          <p:nvPr>
            <p:custDataLst>
              <p:tags r:id="rId8"/>
            </p:custDataLst>
          </p:nvPr>
        </p:nvGraphicFramePr>
        <p:xfrm>
          <a:off x="1166368" y="1661026"/>
          <a:ext cx="1976800" cy="1875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7" name="PA_椭圆 116"/>
          <p:cNvSpPr/>
          <p:nvPr>
            <p:custDataLst>
              <p:tags r:id="rId9"/>
            </p:custDataLst>
          </p:nvPr>
        </p:nvSpPr>
        <p:spPr>
          <a:xfrm>
            <a:off x="1752627" y="2196535"/>
            <a:ext cx="804286" cy="804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id-ID" sz="2400">
              <a:latin typeface="Arial" panose="020B0604020202020204" pitchFamily="34" charset="0"/>
            </a:endParaRPr>
          </a:p>
        </p:txBody>
      </p:sp>
      <p:sp>
        <p:nvSpPr>
          <p:cNvPr id="118" name="PA_文本框 117"/>
          <p:cNvSpPr txBox="1"/>
          <p:nvPr>
            <p:custDataLst>
              <p:tags r:id="rId10"/>
            </p:custDataLst>
          </p:nvPr>
        </p:nvSpPr>
        <p:spPr>
          <a:xfrm>
            <a:off x="1757551" y="2367984"/>
            <a:ext cx="755650" cy="459105"/>
          </a:xfrm>
          <a:prstGeom prst="rect">
            <a:avLst/>
          </a:prstGeom>
          <a:noFill/>
        </p:spPr>
        <p:txBody>
          <a:bodyPr wrap="none" lIns="91412" tIns="45706" rIns="91412" bIns="45706" rtlCol="0">
            <a:spAutoFit/>
          </a:bodyPr>
          <a:lstStyle/>
          <a:p>
            <a:pPr defTabSz="412750">
              <a:defRPr sz="1800" b="0">
                <a:solidFill>
                  <a:srgbClr val="000000"/>
                </a:solidFill>
              </a:defRPr>
            </a:pPr>
            <a:r>
              <a:rPr lang="en-IN" altLang="id-ID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sym typeface="Roboto Regular"/>
              </a:rPr>
              <a:t>30</a:t>
            </a:r>
            <a:r>
              <a:rPr lang="id-ID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sym typeface="Roboto Regular"/>
              </a:rPr>
              <a:t>%</a:t>
            </a:r>
            <a:endParaRPr lang="id-ID" sz="2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n-ea"/>
              <a:sym typeface="Roboto Regular"/>
            </a:endParaRPr>
          </a:p>
        </p:txBody>
      </p:sp>
      <p:graphicFrame>
        <p:nvGraphicFramePr>
          <p:cNvPr id="123" name="稻壳天启设计原创模板"/>
          <p:cNvGraphicFramePr/>
          <p:nvPr>
            <p:custDataLst>
              <p:tags r:id="rId11"/>
            </p:custDataLst>
          </p:nvPr>
        </p:nvGraphicFramePr>
        <p:xfrm>
          <a:off x="3794367" y="1661026"/>
          <a:ext cx="1976800" cy="1875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4" name="PA_椭圆 123"/>
          <p:cNvSpPr/>
          <p:nvPr>
            <p:custDataLst>
              <p:tags r:id="rId12"/>
            </p:custDataLst>
          </p:nvPr>
        </p:nvSpPr>
        <p:spPr>
          <a:xfrm>
            <a:off x="4380624" y="2196535"/>
            <a:ext cx="804286" cy="804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id-ID" sz="2400">
              <a:latin typeface="Arial" panose="020B0604020202020204" pitchFamily="34" charset="0"/>
            </a:endParaRPr>
          </a:p>
        </p:txBody>
      </p:sp>
      <p:sp>
        <p:nvSpPr>
          <p:cNvPr id="125" name="PA_文本框 124"/>
          <p:cNvSpPr txBox="1"/>
          <p:nvPr>
            <p:custDataLst>
              <p:tags r:id="rId13"/>
            </p:custDataLst>
          </p:nvPr>
        </p:nvSpPr>
        <p:spPr>
          <a:xfrm>
            <a:off x="4403080" y="2367984"/>
            <a:ext cx="755650" cy="459105"/>
          </a:xfrm>
          <a:prstGeom prst="rect">
            <a:avLst/>
          </a:prstGeom>
          <a:noFill/>
        </p:spPr>
        <p:txBody>
          <a:bodyPr wrap="none" lIns="91412" tIns="45706" rIns="91412" bIns="45706" rtlCol="0">
            <a:spAutoFit/>
          </a:bodyPr>
          <a:lstStyle/>
          <a:p>
            <a:pPr defTabSz="412750">
              <a:defRPr sz="1800" b="0">
                <a:solidFill>
                  <a:srgbClr val="000000"/>
                </a:solidFill>
              </a:defRPr>
            </a:pPr>
            <a:r>
              <a:rPr lang="en-IN" altLang="id-ID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rPr>
              <a:t>25</a:t>
            </a:r>
            <a:r>
              <a:rPr lang="id-ID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rPr>
              <a:t>%</a:t>
            </a:r>
            <a:endParaRPr lang="id-ID" sz="2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n-ea"/>
            </a:endParaRPr>
          </a:p>
        </p:txBody>
      </p:sp>
      <p:graphicFrame>
        <p:nvGraphicFramePr>
          <p:cNvPr id="130" name="稻壳天启设计原创模板"/>
          <p:cNvGraphicFramePr/>
          <p:nvPr>
            <p:custDataLst>
              <p:tags r:id="rId14"/>
            </p:custDataLst>
          </p:nvPr>
        </p:nvGraphicFramePr>
        <p:xfrm>
          <a:off x="6420833" y="1661026"/>
          <a:ext cx="1976800" cy="1875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1" name="PA_椭圆 130"/>
          <p:cNvSpPr/>
          <p:nvPr>
            <p:custDataLst>
              <p:tags r:id="rId15"/>
            </p:custDataLst>
          </p:nvPr>
        </p:nvSpPr>
        <p:spPr>
          <a:xfrm>
            <a:off x="7007092" y="2196535"/>
            <a:ext cx="804286" cy="804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id-ID" sz="2400">
              <a:latin typeface="Arial" panose="020B0604020202020204" pitchFamily="34" charset="0"/>
            </a:endParaRPr>
          </a:p>
        </p:txBody>
      </p:sp>
      <p:sp>
        <p:nvSpPr>
          <p:cNvPr id="132" name="PA_文本框 131"/>
          <p:cNvSpPr txBox="1"/>
          <p:nvPr>
            <p:custDataLst>
              <p:tags r:id="rId16"/>
            </p:custDataLst>
          </p:nvPr>
        </p:nvSpPr>
        <p:spPr>
          <a:xfrm>
            <a:off x="7000702" y="2367984"/>
            <a:ext cx="755650" cy="459105"/>
          </a:xfrm>
          <a:prstGeom prst="rect">
            <a:avLst/>
          </a:prstGeom>
          <a:noFill/>
        </p:spPr>
        <p:txBody>
          <a:bodyPr wrap="none" lIns="91412" tIns="45706" rIns="91412" bIns="45706" rtlCol="0">
            <a:spAutoFit/>
          </a:bodyPr>
          <a:lstStyle/>
          <a:p>
            <a:pPr defTabSz="412750">
              <a:defRPr sz="1800" b="0">
                <a:solidFill>
                  <a:srgbClr val="000000"/>
                </a:solidFill>
              </a:defRPr>
            </a:pPr>
            <a:r>
              <a:rPr lang="en-IN" altLang="id-ID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rPr>
              <a:t>20</a:t>
            </a:r>
            <a:r>
              <a:rPr lang="id-ID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rPr>
              <a:t>%</a:t>
            </a:r>
            <a:endParaRPr lang="id-ID" sz="2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n-ea"/>
            </a:endParaRPr>
          </a:p>
        </p:txBody>
      </p:sp>
      <p:graphicFrame>
        <p:nvGraphicFramePr>
          <p:cNvPr id="137" name="稻壳天启设计原创模板"/>
          <p:cNvGraphicFramePr/>
          <p:nvPr>
            <p:custDataLst>
              <p:tags r:id="rId17"/>
            </p:custDataLst>
          </p:nvPr>
        </p:nvGraphicFramePr>
        <p:xfrm>
          <a:off x="9048832" y="1661026"/>
          <a:ext cx="1976800" cy="1875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8" name="PA_椭圆 137"/>
          <p:cNvSpPr/>
          <p:nvPr>
            <p:custDataLst>
              <p:tags r:id="rId18"/>
            </p:custDataLst>
          </p:nvPr>
        </p:nvSpPr>
        <p:spPr>
          <a:xfrm>
            <a:off x="9635090" y="2196535"/>
            <a:ext cx="804286" cy="804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id-ID" sz="2400">
              <a:latin typeface="Arial" panose="020B0604020202020204" pitchFamily="34" charset="0"/>
            </a:endParaRPr>
          </a:p>
        </p:txBody>
      </p:sp>
      <p:sp>
        <p:nvSpPr>
          <p:cNvPr id="139" name="PA_文本框 138"/>
          <p:cNvSpPr txBox="1"/>
          <p:nvPr>
            <p:custDataLst>
              <p:tags r:id="rId19"/>
            </p:custDataLst>
          </p:nvPr>
        </p:nvSpPr>
        <p:spPr>
          <a:xfrm>
            <a:off x="9655942" y="2367984"/>
            <a:ext cx="755650" cy="459105"/>
          </a:xfrm>
          <a:prstGeom prst="rect">
            <a:avLst/>
          </a:prstGeom>
          <a:noFill/>
        </p:spPr>
        <p:txBody>
          <a:bodyPr wrap="none" lIns="91412" tIns="45706" rIns="91412" bIns="45706" rtlCol="0">
            <a:spAutoFit/>
          </a:bodyPr>
          <a:lstStyle/>
          <a:p>
            <a:pPr defTabSz="412750">
              <a:defRPr sz="1800" b="0">
                <a:solidFill>
                  <a:srgbClr val="000000"/>
                </a:solidFill>
              </a:defRPr>
            </a:pPr>
            <a:r>
              <a:rPr lang="en-IN" altLang="id-ID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rPr>
              <a:t>15</a:t>
            </a:r>
            <a:r>
              <a:rPr lang="id-ID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rPr>
              <a:t>%</a:t>
            </a:r>
            <a:endParaRPr lang="id-ID" sz="2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82672" y="3533447"/>
            <a:ext cx="2134870" cy="648007"/>
            <a:chOff x="9182306" y="3771502"/>
            <a:chExt cx="2134870" cy="648007"/>
          </a:xfrm>
        </p:grpSpPr>
        <p:sp>
          <p:nvSpPr>
            <p:cNvPr id="141" name="PA_文本框 140"/>
            <p:cNvSpPr txBox="1"/>
            <p:nvPr>
              <p:custDataLst>
                <p:tags r:id="rId20"/>
              </p:custDataLst>
            </p:nvPr>
          </p:nvSpPr>
          <p:spPr>
            <a:xfrm>
              <a:off x="9346771" y="3771502"/>
              <a:ext cx="197040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412750">
                <a:defRPr sz="1800" b="0">
                  <a:solidFill>
                    <a:srgbClr val="000000"/>
                  </a:solidFill>
                </a:defRPr>
              </a:pPr>
              <a:r>
                <a:rPr lang="en-US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Mobile Responsiveness </a:t>
              </a:r>
              <a:endParaRPr lang="en-I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endParaRPr>
            </a:p>
          </p:txBody>
        </p:sp>
        <p:cxnSp>
          <p:nvCxnSpPr>
            <p:cNvPr id="142" name="PA_直接连接符 141"/>
            <p:cNvCxnSpPr/>
            <p:nvPr>
              <p:custDataLst>
                <p:tags r:id="rId21"/>
              </p:custDataLst>
            </p:nvPr>
          </p:nvCxnSpPr>
          <p:spPr>
            <a:xfrm>
              <a:off x="9182306" y="4412524"/>
              <a:ext cx="2095500" cy="698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3793856" y="3586152"/>
            <a:ext cx="2025650" cy="673407"/>
            <a:chOff x="9149921" y="3739117"/>
            <a:chExt cx="2025650" cy="673407"/>
          </a:xfrm>
        </p:grpSpPr>
        <p:sp>
          <p:nvSpPr>
            <p:cNvPr id="54" name="PA_文本框 140"/>
            <p:cNvSpPr txBox="1"/>
            <p:nvPr>
              <p:custDataLst>
                <p:tags r:id="rId22"/>
              </p:custDataLst>
            </p:nvPr>
          </p:nvSpPr>
          <p:spPr>
            <a:xfrm>
              <a:off x="9149921" y="3739117"/>
              <a:ext cx="2025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412750">
                <a:defRPr sz="1800" b="0">
                  <a:solidFill>
                    <a:srgbClr val="000000"/>
                  </a:solidFill>
                </a:defRPr>
              </a:pPr>
              <a:r>
                <a:rPr lang="en-US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Dynamic Filtering and Search </a:t>
              </a:r>
              <a:endParaRPr lang="en-US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endParaRPr>
            </a:p>
          </p:txBody>
        </p:sp>
        <p:cxnSp>
          <p:nvCxnSpPr>
            <p:cNvPr id="55" name="PA_直接连接符 141"/>
            <p:cNvCxnSpPr/>
            <p:nvPr>
              <p:custDataLst>
                <p:tags r:id="rId23"/>
              </p:custDataLst>
            </p:nvPr>
          </p:nvCxnSpPr>
          <p:spPr>
            <a:xfrm>
              <a:off x="9182306" y="4412524"/>
              <a:ext cx="19130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6386625" y="3643302"/>
            <a:ext cx="2125345" cy="531167"/>
            <a:chOff x="9173416" y="3807062"/>
            <a:chExt cx="2125345" cy="531167"/>
          </a:xfrm>
        </p:grpSpPr>
        <p:sp>
          <p:nvSpPr>
            <p:cNvPr id="57" name="PA_文本框 140"/>
            <p:cNvSpPr txBox="1"/>
            <p:nvPr>
              <p:custDataLst>
                <p:tags r:id="rId24"/>
              </p:custDataLst>
            </p:nvPr>
          </p:nvSpPr>
          <p:spPr>
            <a:xfrm>
              <a:off x="9372171" y="3807062"/>
              <a:ext cx="1812925" cy="4267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 defTabSz="412750">
                <a:defRPr sz="1800" b="0">
                  <a:solidFill>
                    <a:srgbClr val="000000"/>
                  </a:solidFill>
                </a:defRPr>
              </a:pPr>
              <a:r>
                <a:rPr lang="en-US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Form Validation</a:t>
              </a:r>
              <a:endParaRPr lang="en-US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endParaRPr>
            </a:p>
          </p:txBody>
        </p:sp>
        <p:cxnSp>
          <p:nvCxnSpPr>
            <p:cNvPr id="58" name="PA_直接连接符 141"/>
            <p:cNvCxnSpPr/>
            <p:nvPr>
              <p:custDataLst>
                <p:tags r:id="rId25"/>
              </p:custDataLst>
            </p:nvPr>
          </p:nvCxnSpPr>
          <p:spPr>
            <a:xfrm>
              <a:off x="9173416" y="4334419"/>
              <a:ext cx="2125345" cy="381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/>
          <p:cNvGrpSpPr/>
          <p:nvPr/>
        </p:nvGrpSpPr>
        <p:grpSpPr>
          <a:xfrm>
            <a:off x="9164026" y="3732837"/>
            <a:ext cx="1913205" cy="431472"/>
            <a:chOff x="9232953" y="3885802"/>
            <a:chExt cx="1913205" cy="431472"/>
          </a:xfrm>
        </p:grpSpPr>
        <p:sp>
          <p:nvSpPr>
            <p:cNvPr id="60" name="PA_文本框 140"/>
            <p:cNvSpPr txBox="1"/>
            <p:nvPr>
              <p:custDataLst>
                <p:tags r:id="rId26"/>
              </p:custDataLst>
            </p:nvPr>
          </p:nvSpPr>
          <p:spPr>
            <a:xfrm>
              <a:off x="9232953" y="3885802"/>
              <a:ext cx="16662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12750">
                <a:defRPr sz="1800" b="0">
                  <a:solidFill>
                    <a:srgbClr val="000000"/>
                  </a:solidFill>
                </a:defRPr>
              </a:pPr>
              <a:r>
                <a:rPr lang="en-US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Loading Speed</a:t>
              </a:r>
              <a:endParaRPr lang="en-US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endParaRPr>
            </a:p>
          </p:txBody>
        </p:sp>
        <p:cxnSp>
          <p:nvCxnSpPr>
            <p:cNvPr id="61" name="PA_直接连接符 141"/>
            <p:cNvCxnSpPr/>
            <p:nvPr>
              <p:custDataLst>
                <p:tags r:id="rId27"/>
              </p:custDataLst>
            </p:nvPr>
          </p:nvCxnSpPr>
          <p:spPr>
            <a:xfrm>
              <a:off x="9233106" y="4317274"/>
              <a:ext cx="19130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稻壳天启设计原创模板"/>
          <p:cNvSpPr>
            <a:spLocks noChangeArrowheads="1"/>
          </p:cNvSpPr>
          <p:nvPr/>
        </p:nvSpPr>
        <p:spPr bwMode="auto">
          <a:xfrm>
            <a:off x="979170" y="4377055"/>
            <a:ext cx="229870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Challenge:</a:t>
            </a:r>
            <a:r>
              <a:rPr lang="en-I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- </a:t>
            </a:r>
            <a:r>
              <a:rPr lang="en-US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Ensuring the website looks good on all devices.</a:t>
            </a:r>
            <a:endParaRPr lang="en-US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Solution</a:t>
            </a:r>
            <a:r>
              <a:rPr lang="en-US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: Used CSS media queries and flexible layouts (Flexbox/Grid).</a:t>
            </a:r>
            <a:endParaRPr lang="en-US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0" name="稻壳天启设计原创模板"/>
          <p:cNvSpPr>
            <a:spLocks noChangeArrowheads="1"/>
          </p:cNvSpPr>
          <p:nvPr/>
        </p:nvSpPr>
        <p:spPr bwMode="auto">
          <a:xfrm>
            <a:off x="3581400" y="4377055"/>
            <a:ext cx="2393315" cy="124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Challenge</a:t>
            </a:r>
            <a:r>
              <a:rPr lang="en-US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: Implementing real-time filtering of pets.</a:t>
            </a:r>
            <a:endParaRPr lang="en-US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Solution</a:t>
            </a:r>
            <a:r>
              <a:rPr lang="en-US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: Used JavaScript to update results dynamically as users applied filters or typed search queries.</a:t>
            </a:r>
            <a:endParaRPr lang="en-US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" name="稻壳天启设计原创模板"/>
          <p:cNvSpPr>
            <a:spLocks noChangeArrowheads="1"/>
          </p:cNvSpPr>
          <p:nvPr/>
        </p:nvSpPr>
        <p:spPr bwMode="auto">
          <a:xfrm>
            <a:off x="6340403" y="4376888"/>
            <a:ext cx="2171866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Challenge: </a:t>
            </a:r>
            <a:r>
              <a:rPr lang="en-US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Ensuring users submit valid data in forms.</a:t>
            </a:r>
            <a:endParaRPr lang="en-US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Solution: </a:t>
            </a:r>
            <a:r>
              <a:rPr lang="en-US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Implemented real-time validation using JavaScript with feedback for missing or incorrect fields.</a:t>
            </a:r>
            <a:endParaRPr lang="en-US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2" name="稻壳天启设计原创模板"/>
          <p:cNvSpPr>
            <a:spLocks noChangeArrowheads="1"/>
          </p:cNvSpPr>
          <p:nvPr/>
        </p:nvSpPr>
        <p:spPr bwMode="auto">
          <a:xfrm>
            <a:off x="8983972" y="4376888"/>
            <a:ext cx="2171866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Challenge</a:t>
            </a:r>
            <a:r>
              <a:rPr lang="en-US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: High-quality images slowing down the site.</a:t>
            </a:r>
            <a:endParaRPr lang="en-US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Solution:</a:t>
            </a:r>
            <a:r>
              <a:rPr lang="en-US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 Optimized image sizes and used lazy loading techniques.</a:t>
            </a:r>
            <a:endParaRPr lang="en-US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350135" y="749300"/>
            <a:ext cx="68357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 b="1" i="1" u="sng">
                <a:latin typeface="Times New Roman" panose="02020603050405020304" charset="0"/>
                <a:cs typeface="Times New Roman" panose="02020603050405020304" charset="0"/>
              </a:rPr>
              <a:t>Challenges faced and how they were addressed.</a:t>
            </a:r>
            <a:endParaRPr lang="en-US" altLang="en-US" sz="2400" b="1" i="1" u="sng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altLang="en-US" sz="2400" b="1" i="1" u="sng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6" grpId="0">
        <p:bldAsOne/>
      </p:bldGraphic>
      <p:bldP spid="117" grpId="0" animBg="1"/>
      <p:bldP spid="118" grpId="0"/>
      <p:bldGraphic spid="123" grpId="0">
        <p:bldAsOne/>
      </p:bldGraphic>
      <p:bldP spid="124" grpId="0" animBg="1"/>
      <p:bldP spid="125" grpId="0"/>
      <p:bldGraphic spid="130" grpId="0">
        <p:bldAsOne/>
      </p:bldGraphic>
      <p:bldP spid="131" grpId="0" animBg="1"/>
      <p:bldP spid="132" grpId="0"/>
      <p:bldGraphic spid="137" grpId="0">
        <p:bldAsOne/>
      </p:bldGraphic>
      <p:bldP spid="138" grpId="0" animBg="1"/>
      <p:bldP spid="1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稻壳天启设计原创模板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7" name="稻壳天启设计原创模板"/>
            <p:cNvSpPr/>
            <p:nvPr/>
          </p:nvSpPr>
          <p:spPr>
            <a:xfrm>
              <a:off x="345901" y="323849"/>
              <a:ext cx="11500198" cy="6210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01600" dir="12600000" algn="ctr" rotWithShape="0">
                <a:srgbClr val="000000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pic>
          <p:nvPicPr>
            <p:cNvPr id="44" name="稻壳天启设计原创模板"/>
            <p:cNvPicPr>
              <a:picLocks noChangeAspect="1"/>
            </p:cNvPicPr>
            <p:nvPr/>
          </p:nvPicPr>
          <p:blipFill rotWithShape="1">
            <a:blip r:embed="rId2" cstate="screen"/>
            <a:srcRect l="6220" b="6281"/>
            <a:stretch>
              <a:fillRect/>
            </a:stretch>
          </p:blipFill>
          <p:spPr>
            <a:xfrm>
              <a:off x="345901" y="4995350"/>
              <a:ext cx="2252683" cy="1538801"/>
            </a:xfrm>
            <a:prstGeom prst="rect">
              <a:avLst/>
            </a:prstGeom>
          </p:spPr>
        </p:pic>
        <p:pic>
          <p:nvPicPr>
            <p:cNvPr id="45" name="稻壳天启设计原创模板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8850688" y="323849"/>
              <a:ext cx="2995411" cy="2427507"/>
            </a:xfrm>
            <a:prstGeom prst="rect">
              <a:avLst/>
            </a:prstGeom>
          </p:spPr>
        </p:pic>
      </p:grpSp>
      <p:sp>
        <p:nvSpPr>
          <p:cNvPr id="3" name="Text Box 2"/>
          <p:cNvSpPr txBox="1"/>
          <p:nvPr/>
        </p:nvSpPr>
        <p:spPr>
          <a:xfrm>
            <a:off x="1032510" y="558800"/>
            <a:ext cx="8833485" cy="601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</a:pPr>
            <a:r>
              <a:rPr lang="en-US" altLang="en-US" sz="2400">
                <a:effectLst/>
                <a:latin typeface="Courgette" panose="02000603070400060004" charset="0"/>
                <a:cs typeface="Courgette" panose="02000603070400060004" charset="0"/>
              </a:rPr>
              <a:t>Future improvements or add</a:t>
            </a:r>
            <a:r>
              <a:rPr lang="en-IN" altLang="en-US" sz="2400">
                <a:effectLst/>
                <a:latin typeface="Courgette" panose="02000603070400060004" charset="0"/>
                <a:cs typeface="Courgette" panose="02000603070400060004" charset="0"/>
              </a:rPr>
              <a:t>iti</a:t>
            </a:r>
            <a:r>
              <a:rPr lang="en-US" altLang="en-US" sz="2400">
                <a:effectLst/>
                <a:latin typeface="Courgette" panose="02000603070400060004" charset="0"/>
                <a:cs typeface="Courgette" panose="02000603070400060004" charset="0"/>
              </a:rPr>
              <a:t>onal features that could be added.</a:t>
            </a:r>
            <a:endParaRPr lang="en-US" altLang="en-US" sz="2400">
              <a:effectLst/>
              <a:latin typeface="Courgette" panose="02000603070400060004" charset="0"/>
              <a:cs typeface="Courgette" panose="02000603070400060004" charset="0"/>
            </a:endParaRPr>
          </a:p>
        </p:txBody>
      </p:sp>
      <p:sp>
        <p:nvSpPr>
          <p:cNvPr id="8" name="稻壳天启设计原创模板"/>
          <p:cNvSpPr>
            <a:spLocks noChangeAspect="1"/>
          </p:cNvSpPr>
          <p:nvPr/>
        </p:nvSpPr>
        <p:spPr>
          <a:xfrm>
            <a:off x="1032510" y="1437640"/>
            <a:ext cx="2614295" cy="2614295"/>
          </a:xfrm>
          <a:prstGeom prst="ellipse">
            <a:avLst/>
          </a:prstGeom>
          <a:solidFill>
            <a:srgbClr val="F5B8A8"/>
          </a:solidFill>
          <a:ln w="254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altLang="en-US" sz="2400" b="1" ker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1. </a:t>
            </a:r>
            <a:r>
              <a:rPr lang="en-US" altLang="en-US" sz="2400" b="1" ker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Advanced Pet Matching Algorithm</a:t>
            </a:r>
            <a:endParaRPr lang="en-US" altLang="en-US" sz="2400" b="1" ker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稻壳天启设计原创模板"/>
          <p:cNvSpPr>
            <a:spLocks noChangeAspect="1"/>
          </p:cNvSpPr>
          <p:nvPr/>
        </p:nvSpPr>
        <p:spPr>
          <a:xfrm>
            <a:off x="8850630" y="3745865"/>
            <a:ext cx="2614295" cy="2614295"/>
          </a:xfrm>
          <a:prstGeom prst="ellipse">
            <a:avLst/>
          </a:prstGeom>
          <a:solidFill>
            <a:srgbClr val="F5B8A8"/>
          </a:solidFill>
          <a:ln w="254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altLang="en-US" sz="2400" b="1" ker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3.</a:t>
            </a:r>
            <a:endParaRPr lang="en-IN" altLang="en-US" sz="2400" b="1" ker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2400" b="1" ker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Adoption Tracking System</a:t>
            </a:r>
            <a:endParaRPr lang="en-US" altLang="en-US" sz="2400" b="1" ker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2" name="稻壳天启设计原创模板"/>
          <p:cNvSpPr>
            <a:spLocks noChangeAspect="1"/>
          </p:cNvSpPr>
          <p:nvPr/>
        </p:nvSpPr>
        <p:spPr>
          <a:xfrm>
            <a:off x="4522470" y="2751455"/>
            <a:ext cx="2816225" cy="2614295"/>
          </a:xfrm>
          <a:prstGeom prst="ellipse">
            <a:avLst/>
          </a:prstGeom>
          <a:solidFill>
            <a:srgbClr val="F5B8A8"/>
          </a:solidFill>
          <a:ln w="254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altLang="en-US" sz="2400" b="1" ker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2.</a:t>
            </a:r>
            <a:endParaRPr lang="en-IN" altLang="en-US" sz="2400" b="1" ker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2400" b="1" ker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Adoption Tracking System</a:t>
            </a:r>
            <a:endParaRPr lang="en-US" altLang="en-US" sz="2400" b="1" ker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稻壳天启设计原创模板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7" name="稻壳天启设计原创模板"/>
            <p:cNvSpPr/>
            <p:nvPr/>
          </p:nvSpPr>
          <p:spPr>
            <a:xfrm>
              <a:off x="345901" y="323849"/>
              <a:ext cx="11500198" cy="6210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01600" dir="12600000" algn="ctr" rotWithShape="0">
                <a:srgbClr val="000000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pic>
          <p:nvPicPr>
            <p:cNvPr id="44" name="稻壳天启设计原创模板"/>
            <p:cNvPicPr>
              <a:picLocks noChangeAspect="1"/>
            </p:cNvPicPr>
            <p:nvPr/>
          </p:nvPicPr>
          <p:blipFill rotWithShape="1">
            <a:blip r:embed="rId2" cstate="screen"/>
            <a:srcRect l="6220" b="6281"/>
            <a:stretch>
              <a:fillRect/>
            </a:stretch>
          </p:blipFill>
          <p:spPr>
            <a:xfrm>
              <a:off x="345901" y="4995350"/>
              <a:ext cx="2252683" cy="1538801"/>
            </a:xfrm>
            <a:prstGeom prst="rect">
              <a:avLst/>
            </a:prstGeom>
          </p:spPr>
        </p:pic>
        <p:pic>
          <p:nvPicPr>
            <p:cNvPr id="45" name="稻壳天启设计原创模板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8850688" y="323849"/>
              <a:ext cx="2995411" cy="2427507"/>
            </a:xfrm>
            <a:prstGeom prst="rect">
              <a:avLst/>
            </a:prstGeom>
          </p:spPr>
        </p:pic>
      </p:grpSp>
      <p:sp>
        <p:nvSpPr>
          <p:cNvPr id="3" name="Text Box 2"/>
          <p:cNvSpPr txBox="1"/>
          <p:nvPr/>
        </p:nvSpPr>
        <p:spPr>
          <a:xfrm>
            <a:off x="1032510" y="558800"/>
            <a:ext cx="8833485" cy="601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</a:pPr>
            <a:r>
              <a:rPr lang="en-US" altLang="en-US" sz="2400">
                <a:effectLst/>
                <a:latin typeface="Courgette" panose="02000603070400060004" charset="0"/>
                <a:cs typeface="Courgette" panose="02000603070400060004" charset="0"/>
              </a:rPr>
              <a:t>Future improvements or add</a:t>
            </a:r>
            <a:r>
              <a:rPr lang="en-IN" altLang="en-US" sz="2400">
                <a:effectLst/>
                <a:latin typeface="Courgette" panose="02000603070400060004" charset="0"/>
                <a:cs typeface="Courgette" panose="02000603070400060004" charset="0"/>
              </a:rPr>
              <a:t>iti</a:t>
            </a:r>
            <a:r>
              <a:rPr lang="en-US" altLang="en-US" sz="2400">
                <a:effectLst/>
                <a:latin typeface="Courgette" panose="02000603070400060004" charset="0"/>
                <a:cs typeface="Courgette" panose="02000603070400060004" charset="0"/>
              </a:rPr>
              <a:t>onal features that could be added.</a:t>
            </a:r>
            <a:endParaRPr lang="en-US" altLang="en-US" sz="2400">
              <a:effectLst/>
              <a:latin typeface="Courgette" panose="02000603070400060004" charset="0"/>
              <a:cs typeface="Courgette" panose="02000603070400060004" charset="0"/>
            </a:endParaRPr>
          </a:p>
        </p:txBody>
      </p:sp>
      <p:sp>
        <p:nvSpPr>
          <p:cNvPr id="8" name="稻壳天启设计原创模板"/>
          <p:cNvSpPr>
            <a:spLocks noChangeAspect="1"/>
          </p:cNvSpPr>
          <p:nvPr/>
        </p:nvSpPr>
        <p:spPr>
          <a:xfrm>
            <a:off x="1032510" y="1437640"/>
            <a:ext cx="2614295" cy="2614295"/>
          </a:xfrm>
          <a:prstGeom prst="ellipse">
            <a:avLst/>
          </a:prstGeom>
          <a:solidFill>
            <a:srgbClr val="F5B8A8"/>
          </a:solidFill>
          <a:ln w="254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altLang="en-US" sz="2400" b="1" ker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4. </a:t>
            </a:r>
            <a:endParaRPr lang="en-IN" altLang="en-US" sz="2400" b="1" ker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2400" b="1" ker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Pet Health Records</a:t>
            </a:r>
            <a:endParaRPr lang="en-US" altLang="en-US" sz="2400" b="1" ker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稻壳天启设计原创模板"/>
          <p:cNvSpPr>
            <a:spLocks noChangeAspect="1"/>
          </p:cNvSpPr>
          <p:nvPr/>
        </p:nvSpPr>
        <p:spPr>
          <a:xfrm>
            <a:off x="8458835" y="3745865"/>
            <a:ext cx="3006090" cy="2614295"/>
          </a:xfrm>
          <a:prstGeom prst="ellipse">
            <a:avLst/>
          </a:prstGeom>
          <a:solidFill>
            <a:srgbClr val="F5B8A8"/>
          </a:solidFill>
          <a:ln w="254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altLang="en-US" sz="2400" b="1" ker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6.</a:t>
            </a:r>
            <a:endParaRPr lang="en-IN" altLang="en-US" sz="2400" b="1" ker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2400" b="1" ker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Community Forum</a:t>
            </a:r>
            <a:endParaRPr lang="en-US" altLang="en-US" sz="2400" b="1" ker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2" name="稻壳天启设计原创模板"/>
          <p:cNvSpPr>
            <a:spLocks noChangeAspect="1"/>
          </p:cNvSpPr>
          <p:nvPr/>
        </p:nvSpPr>
        <p:spPr>
          <a:xfrm>
            <a:off x="4353560" y="2751455"/>
            <a:ext cx="2985135" cy="2698750"/>
          </a:xfrm>
          <a:prstGeom prst="ellipse">
            <a:avLst/>
          </a:prstGeom>
          <a:solidFill>
            <a:srgbClr val="F5B8A8"/>
          </a:solidFill>
          <a:ln w="254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altLang="en-US" sz="2400" b="1" ker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5.</a:t>
            </a:r>
            <a:endParaRPr lang="en-IN" altLang="en-US" sz="2400" b="1" ker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2400" b="1" ker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Donation and Sponsorship Features</a:t>
            </a:r>
            <a:endParaRPr lang="en-US" altLang="en-US" sz="2400" b="1" ker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稻壳天启设计原创模板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7" name="稻壳天启设计原创模板"/>
            <p:cNvSpPr/>
            <p:nvPr/>
          </p:nvSpPr>
          <p:spPr>
            <a:xfrm>
              <a:off x="345901" y="323849"/>
              <a:ext cx="11500198" cy="6210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01600" dir="12600000" algn="ctr" rotWithShape="0">
                <a:srgbClr val="000000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pic>
          <p:nvPicPr>
            <p:cNvPr id="44" name="稻壳天启设计原创模板"/>
            <p:cNvPicPr>
              <a:picLocks noChangeAspect="1"/>
            </p:cNvPicPr>
            <p:nvPr/>
          </p:nvPicPr>
          <p:blipFill rotWithShape="1">
            <a:blip r:embed="rId2" cstate="screen"/>
            <a:srcRect l="6220" b="6281"/>
            <a:stretch>
              <a:fillRect/>
            </a:stretch>
          </p:blipFill>
          <p:spPr>
            <a:xfrm>
              <a:off x="345901" y="4995350"/>
              <a:ext cx="2252683" cy="1538801"/>
            </a:xfrm>
            <a:prstGeom prst="rect">
              <a:avLst/>
            </a:prstGeom>
          </p:spPr>
        </p:pic>
        <p:pic>
          <p:nvPicPr>
            <p:cNvPr id="45" name="稻壳天启设计原创模板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8850688" y="323849"/>
              <a:ext cx="2995411" cy="2427507"/>
            </a:xfrm>
            <a:prstGeom prst="rect">
              <a:avLst/>
            </a:prstGeom>
          </p:spPr>
        </p:pic>
      </p:grpSp>
      <p:sp>
        <p:nvSpPr>
          <p:cNvPr id="3" name="Text Box 2"/>
          <p:cNvSpPr txBox="1"/>
          <p:nvPr/>
        </p:nvSpPr>
        <p:spPr>
          <a:xfrm>
            <a:off x="1032510" y="558800"/>
            <a:ext cx="8833485" cy="601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</a:pPr>
            <a:r>
              <a:rPr lang="en-US" altLang="en-US" sz="2400">
                <a:effectLst/>
                <a:latin typeface="Courgette" panose="02000603070400060004" charset="0"/>
                <a:cs typeface="Courgette" panose="02000603070400060004" charset="0"/>
              </a:rPr>
              <a:t>Future improvements or add</a:t>
            </a:r>
            <a:r>
              <a:rPr lang="en-IN" altLang="en-US" sz="2400">
                <a:effectLst/>
                <a:latin typeface="Courgette" panose="02000603070400060004" charset="0"/>
                <a:cs typeface="Courgette" panose="02000603070400060004" charset="0"/>
              </a:rPr>
              <a:t>iti</a:t>
            </a:r>
            <a:r>
              <a:rPr lang="en-US" altLang="en-US" sz="2400">
                <a:effectLst/>
                <a:latin typeface="Courgette" panose="02000603070400060004" charset="0"/>
                <a:cs typeface="Courgette" panose="02000603070400060004" charset="0"/>
              </a:rPr>
              <a:t>onal features that could be added.</a:t>
            </a:r>
            <a:endParaRPr lang="en-US" altLang="en-US" sz="2400">
              <a:effectLst/>
              <a:latin typeface="Courgette" panose="02000603070400060004" charset="0"/>
              <a:cs typeface="Courgette" panose="02000603070400060004" charset="0"/>
            </a:endParaRPr>
          </a:p>
        </p:txBody>
      </p:sp>
      <p:sp>
        <p:nvSpPr>
          <p:cNvPr id="8" name="稻壳天启设计原创模板"/>
          <p:cNvSpPr>
            <a:spLocks noChangeAspect="1"/>
          </p:cNvSpPr>
          <p:nvPr/>
        </p:nvSpPr>
        <p:spPr>
          <a:xfrm>
            <a:off x="1032510" y="1437640"/>
            <a:ext cx="2614295" cy="2614295"/>
          </a:xfrm>
          <a:prstGeom prst="ellipse">
            <a:avLst/>
          </a:prstGeom>
          <a:solidFill>
            <a:srgbClr val="F5B8A8"/>
          </a:solidFill>
          <a:ln w="254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altLang="en-US" sz="2400" b="1" ker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7. </a:t>
            </a:r>
            <a:endParaRPr lang="en-IN" altLang="en-US" sz="2400" b="1" ker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2100" b="1" ker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Gamificati</a:t>
            </a:r>
            <a:r>
              <a:rPr lang="en-IN" altLang="en-US" sz="2100" b="1" ker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</a:t>
            </a:r>
            <a:r>
              <a:rPr lang="en-US" altLang="en-US" sz="2100" b="1" ker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</a:t>
            </a:r>
            <a:r>
              <a:rPr lang="en-US" altLang="en-US" sz="2400" b="1" ker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altLang="en-US" sz="2100" b="1" ker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Elements</a:t>
            </a:r>
            <a:endParaRPr lang="en-US" altLang="en-US" sz="2100" b="1" ker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稻壳天启设计原创模板"/>
          <p:cNvSpPr>
            <a:spLocks noChangeAspect="1"/>
          </p:cNvSpPr>
          <p:nvPr/>
        </p:nvSpPr>
        <p:spPr>
          <a:xfrm>
            <a:off x="8458835" y="3745865"/>
            <a:ext cx="3006090" cy="2614295"/>
          </a:xfrm>
          <a:prstGeom prst="ellipse">
            <a:avLst/>
          </a:prstGeom>
          <a:solidFill>
            <a:srgbClr val="F5B8A8"/>
          </a:solidFill>
          <a:ln w="254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altLang="en-US" sz="2400" b="1" ker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6.</a:t>
            </a:r>
            <a:endParaRPr lang="en-IN" altLang="en-US" sz="2400" b="1" ker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2400" b="1" ker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Mobile App Development</a:t>
            </a:r>
            <a:endParaRPr lang="en-US" altLang="en-US" sz="2400" b="1" ker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2" name="稻壳天启设计原创模板"/>
          <p:cNvSpPr>
            <a:spLocks noChangeAspect="1"/>
          </p:cNvSpPr>
          <p:nvPr/>
        </p:nvSpPr>
        <p:spPr>
          <a:xfrm>
            <a:off x="4353560" y="2751455"/>
            <a:ext cx="2985135" cy="2698750"/>
          </a:xfrm>
          <a:prstGeom prst="ellipse">
            <a:avLst/>
          </a:prstGeom>
          <a:solidFill>
            <a:srgbClr val="F5B8A8"/>
          </a:solidFill>
          <a:ln w="254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altLang="en-US" sz="2400" b="1" ker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8.</a:t>
            </a:r>
            <a:endParaRPr lang="en-IN" altLang="en-US" sz="2400" b="1" ker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2400" b="1" ker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Integration with Maps</a:t>
            </a:r>
            <a:endParaRPr lang="en-US" altLang="en-US" sz="2400" b="1" ker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稻壳天启设计原创模板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27314" y="758372"/>
            <a:ext cx="10537372" cy="5341257"/>
            <a:chOff x="827314" y="758372"/>
            <a:chExt cx="10537372" cy="5341257"/>
          </a:xfrm>
        </p:grpSpPr>
        <p:sp>
          <p:nvSpPr>
            <p:cNvPr id="8" name="稻壳天启设计原创模板"/>
            <p:cNvSpPr txBox="1"/>
            <p:nvPr/>
          </p:nvSpPr>
          <p:spPr>
            <a:xfrm>
              <a:off x="2552787" y="2693574"/>
              <a:ext cx="7086427" cy="923330"/>
            </a:xfrm>
            <a:prstGeom prst="rect">
              <a:avLst/>
            </a:prstGeom>
            <a:noFill/>
            <a:ln w="9525"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anchor="t">
              <a:spAutoFit/>
            </a:bodyPr>
            <a:lstStyle/>
            <a:p>
              <a:pPr algn="ctr">
                <a:buFont typeface="Arial" panose="020B0604020202020204" pitchFamily="34" charset="0"/>
              </a:pPr>
              <a:r>
                <a:rPr lang="en-US" altLang="zh-CN" sz="5400" b="1" dirty="0">
                  <a:gradFill>
                    <a:gsLst>
                      <a:gs pos="58000">
                        <a:srgbClr val="8CD5DB"/>
                      </a:gs>
                      <a:gs pos="0">
                        <a:srgbClr val="7EBDA8"/>
                      </a:gs>
                      <a:gs pos="100000">
                        <a:srgbClr val="F6957C"/>
                      </a:gs>
                    </a:gsLst>
                    <a:lin ang="10800000" scaled="0"/>
                  </a:gradFill>
                  <a:latin typeface="Arial" panose="020B0604020202020204" pitchFamily="34" charset="0"/>
                  <a:ea typeface="Arial" panose="020B0604020202020204" pitchFamily="34" charset="0"/>
                </a:rPr>
                <a:t> FASHION GENERAL</a:t>
              </a:r>
              <a:endParaRPr lang="en-US" sz="5400" b="1" dirty="0">
                <a:gradFill>
                  <a:gsLst>
                    <a:gs pos="58000">
                      <a:srgbClr val="8CD5DB"/>
                    </a:gs>
                    <a:gs pos="0">
                      <a:srgbClr val="7EBDA8"/>
                    </a:gs>
                    <a:gs pos="100000">
                      <a:srgbClr val="F6957C"/>
                    </a:gs>
                  </a:gsLst>
                  <a:lin ang="10800000" scaled="0"/>
                </a:gra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" name="稻壳天启设计原创模板"/>
            <p:cNvSpPr/>
            <p:nvPr/>
          </p:nvSpPr>
          <p:spPr>
            <a:xfrm>
              <a:off x="827314" y="758372"/>
              <a:ext cx="10537372" cy="5341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01600" dir="12600000" algn="ctr" rotWithShape="0">
                <a:srgbClr val="000000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pic>
          <p:nvPicPr>
            <p:cNvPr id="7" name="稻壳天启设计原创模板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827314" y="3926896"/>
              <a:ext cx="3178629" cy="2172732"/>
            </a:xfrm>
            <a:prstGeom prst="rect">
              <a:avLst/>
            </a:prstGeom>
          </p:spPr>
        </p:pic>
        <p:pic>
          <p:nvPicPr>
            <p:cNvPr id="9" name="稻壳天启设计原创模板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7460344" y="762783"/>
              <a:ext cx="3904342" cy="3164113"/>
            </a:xfrm>
            <a:prstGeom prst="rect">
              <a:avLst/>
            </a:prstGeom>
          </p:spPr>
        </p:pic>
        <p:sp>
          <p:nvSpPr>
            <p:cNvPr id="10" name="稻壳天启设计原创模板"/>
            <p:cNvSpPr txBox="1"/>
            <p:nvPr/>
          </p:nvSpPr>
          <p:spPr>
            <a:xfrm>
              <a:off x="2803525" y="1143615"/>
              <a:ext cx="6202680" cy="1753235"/>
            </a:xfrm>
            <a:prstGeom prst="rect">
              <a:avLst/>
            </a:prstGeom>
            <a:noFill/>
            <a:ln w="9525"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anchor="t">
              <a:spAutoFit/>
            </a:bodyPr>
            <a:lstStyle/>
            <a:p>
              <a:pPr algn="ctr">
                <a:buFont typeface="Arial" panose="020B0604020202020204" pitchFamily="34" charset="0"/>
              </a:pPr>
              <a:r>
                <a:rPr lang="en-IN" altLang="en-US" sz="5400" b="1" dirty="0">
                  <a:gradFill>
                    <a:gsLst>
                      <a:gs pos="44000">
                        <a:srgbClr val="8CD5DB"/>
                      </a:gs>
                      <a:gs pos="0">
                        <a:srgbClr val="F19881"/>
                      </a:gs>
                      <a:gs pos="100000">
                        <a:srgbClr val="F6957C"/>
                      </a:gs>
                    </a:gsLst>
                    <a:lin ang="10800000" scaled="0"/>
                  </a:gradFill>
                  <a:latin typeface="Arial" panose="020B0604020202020204" pitchFamily="34" charset="0"/>
                  <a:ea typeface="Arial" panose="020B0604020202020204" pitchFamily="34" charset="0"/>
                </a:rPr>
                <a:t>GITHUB / DEPLOY</a:t>
              </a:r>
              <a:endParaRPr lang="en-IN" altLang="en-US" sz="5400" b="1" dirty="0">
                <a:gradFill>
                  <a:gsLst>
                    <a:gs pos="44000">
                      <a:srgbClr val="8CD5DB"/>
                    </a:gs>
                    <a:gs pos="0">
                      <a:srgbClr val="F19881"/>
                    </a:gs>
                    <a:gs pos="100000">
                      <a:srgbClr val="F6957C"/>
                    </a:gs>
                  </a:gsLst>
                  <a:lin ang="10800000" scaled="0"/>
                </a:gradFill>
                <a:latin typeface="Arial" panose="020B0604020202020204" pitchFamily="34" charset="0"/>
                <a:ea typeface="Arial" panose="020B0604020202020204" pitchFamily="34" charset="0"/>
              </a:endParaRPr>
            </a:p>
            <a:p>
              <a:pPr algn="ctr">
                <a:buFont typeface="Arial" panose="020B0604020202020204" pitchFamily="34" charset="0"/>
              </a:pPr>
              <a:r>
                <a:rPr lang="en-IN" altLang="en-US" sz="5400" b="1" dirty="0">
                  <a:gradFill>
                    <a:gsLst>
                      <a:gs pos="44000">
                        <a:srgbClr val="8CD5DB"/>
                      </a:gs>
                      <a:gs pos="0">
                        <a:srgbClr val="F19881"/>
                      </a:gs>
                      <a:gs pos="100000">
                        <a:srgbClr val="F6957C"/>
                      </a:gs>
                    </a:gsLst>
                    <a:lin ang="10800000" scaled="0"/>
                  </a:gradFill>
                  <a:latin typeface="Arial" panose="020B0604020202020204" pitchFamily="34" charset="0"/>
                  <a:ea typeface="Arial" panose="020B0604020202020204" pitchFamily="34" charset="0"/>
                </a:rPr>
                <a:t>LINK</a:t>
              </a:r>
              <a:endParaRPr lang="en-IN" altLang="en-US" sz="5400" b="1" dirty="0">
                <a:gradFill>
                  <a:gsLst>
                    <a:gs pos="44000">
                      <a:srgbClr val="8CD5DB"/>
                    </a:gs>
                    <a:gs pos="0">
                      <a:srgbClr val="F19881"/>
                    </a:gs>
                    <a:gs pos="100000">
                      <a:srgbClr val="F6957C"/>
                    </a:gs>
                  </a:gsLst>
                  <a:lin ang="10800000" scaled="0"/>
                </a:gra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1" name="稻壳天启设计原创模板"/>
            <p:cNvSpPr/>
            <p:nvPr/>
          </p:nvSpPr>
          <p:spPr>
            <a:xfrm>
              <a:off x="2633698" y="3428718"/>
              <a:ext cx="6924604" cy="1753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IN" altLang="zh-CN" b="1" i="1" u="sng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GITHUB LINK::-</a:t>
              </a:r>
              <a:endParaRPr lang="en-IN" altLang="zh-CN" b="1" i="1" u="sn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IN" altLang="zh-CN" b="1" i="1" u="sng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DEPLOY LINK:-</a:t>
              </a:r>
              <a:endParaRPr lang="en-IN" altLang="zh-CN" b="1" i="1" u="sn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l">
                <a:lnSpc>
                  <a:spcPct val="200000"/>
                </a:lnSpc>
              </a:pPr>
              <a:endParaRPr lang="en-IN" altLang="zh-CN" b="1" i="1" u="sn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稻壳天启设计原创模板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27314" y="758372"/>
            <a:ext cx="10537372" cy="5341257"/>
            <a:chOff x="827314" y="758372"/>
            <a:chExt cx="10537372" cy="5341257"/>
          </a:xfrm>
        </p:grpSpPr>
        <p:sp>
          <p:nvSpPr>
            <p:cNvPr id="8" name="稻壳天启设计原创模板"/>
            <p:cNvSpPr txBox="1"/>
            <p:nvPr/>
          </p:nvSpPr>
          <p:spPr>
            <a:xfrm>
              <a:off x="2552787" y="2693574"/>
              <a:ext cx="7086427" cy="923330"/>
            </a:xfrm>
            <a:prstGeom prst="rect">
              <a:avLst/>
            </a:prstGeom>
            <a:noFill/>
            <a:ln w="9525"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anchor="t">
              <a:spAutoFit/>
            </a:bodyPr>
            <a:lstStyle/>
            <a:p>
              <a:pPr algn="ctr">
                <a:buFont typeface="Arial" panose="020B0604020202020204" pitchFamily="34" charset="0"/>
              </a:pPr>
              <a:r>
                <a:rPr lang="en-US" altLang="zh-CN" sz="5400" b="1" dirty="0">
                  <a:gradFill>
                    <a:gsLst>
                      <a:gs pos="58000">
                        <a:srgbClr val="8CD5DB"/>
                      </a:gs>
                      <a:gs pos="0">
                        <a:srgbClr val="7EBDA8"/>
                      </a:gs>
                      <a:gs pos="100000">
                        <a:srgbClr val="F6957C"/>
                      </a:gs>
                    </a:gsLst>
                    <a:lin ang="10800000" scaled="0"/>
                  </a:gradFill>
                  <a:latin typeface="Arial" panose="020B0604020202020204" pitchFamily="34" charset="0"/>
                  <a:ea typeface="Arial" panose="020B0604020202020204" pitchFamily="34" charset="0"/>
                </a:rPr>
                <a:t> FASHION GENERAL</a:t>
              </a:r>
              <a:endParaRPr lang="en-US" sz="5400" b="1" dirty="0">
                <a:gradFill>
                  <a:gsLst>
                    <a:gs pos="58000">
                      <a:srgbClr val="8CD5DB"/>
                    </a:gs>
                    <a:gs pos="0">
                      <a:srgbClr val="7EBDA8"/>
                    </a:gs>
                    <a:gs pos="100000">
                      <a:srgbClr val="F6957C"/>
                    </a:gs>
                  </a:gsLst>
                  <a:lin ang="10800000" scaled="0"/>
                </a:gra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" name="稻壳天启设计原创模板"/>
            <p:cNvSpPr/>
            <p:nvPr/>
          </p:nvSpPr>
          <p:spPr>
            <a:xfrm>
              <a:off x="827314" y="758372"/>
              <a:ext cx="10537372" cy="5341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01600" dir="12600000" algn="ctr" rotWithShape="0">
                <a:srgbClr val="000000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pic>
          <p:nvPicPr>
            <p:cNvPr id="7" name="稻壳天启设计原创模板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827314" y="3926896"/>
              <a:ext cx="3178629" cy="2172732"/>
            </a:xfrm>
            <a:prstGeom prst="rect">
              <a:avLst/>
            </a:prstGeom>
          </p:spPr>
        </p:pic>
        <p:pic>
          <p:nvPicPr>
            <p:cNvPr id="9" name="稻壳天启设计原创模板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7460344" y="762783"/>
              <a:ext cx="3904342" cy="3164113"/>
            </a:xfrm>
            <a:prstGeom prst="rect">
              <a:avLst/>
            </a:prstGeom>
          </p:spPr>
        </p:pic>
        <p:sp>
          <p:nvSpPr>
            <p:cNvPr id="10" name="稻壳天启设计原创模板"/>
            <p:cNvSpPr txBox="1"/>
            <p:nvPr/>
          </p:nvSpPr>
          <p:spPr>
            <a:xfrm>
              <a:off x="3816350" y="1461750"/>
              <a:ext cx="4792980" cy="922020"/>
            </a:xfrm>
            <a:prstGeom prst="rect">
              <a:avLst/>
            </a:prstGeom>
            <a:noFill/>
            <a:ln w="9525"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anchor="t">
              <a:spAutoFit/>
            </a:bodyPr>
            <a:lstStyle/>
            <a:p>
              <a:pPr algn="ctr">
                <a:buFont typeface="Arial" panose="020B0604020202020204" pitchFamily="34" charset="0"/>
              </a:pPr>
              <a:r>
                <a:rPr lang="en-IN" altLang="en-US" sz="5400" b="1" dirty="0">
                  <a:gradFill>
                    <a:gsLst>
                      <a:gs pos="44000">
                        <a:srgbClr val="8CD5DB"/>
                      </a:gs>
                      <a:gs pos="0">
                        <a:srgbClr val="F19881"/>
                      </a:gs>
                      <a:gs pos="100000">
                        <a:srgbClr val="F6957C"/>
                      </a:gs>
                    </a:gsLst>
                    <a:lin ang="10800000" scaled="0"/>
                  </a:gradFill>
                  <a:latin typeface="Arial" panose="020B0604020202020204" pitchFamily="34" charset="0"/>
                  <a:ea typeface="Arial" panose="020B0604020202020204" pitchFamily="34" charset="0"/>
                </a:rPr>
                <a:t>CONCLUSION</a:t>
              </a:r>
              <a:endParaRPr lang="en-IN" altLang="en-US" sz="5400" b="1" dirty="0">
                <a:gradFill>
                  <a:gsLst>
                    <a:gs pos="44000">
                      <a:srgbClr val="8CD5DB"/>
                    </a:gs>
                    <a:gs pos="0">
                      <a:srgbClr val="F19881"/>
                    </a:gs>
                    <a:gs pos="100000">
                      <a:srgbClr val="F6957C"/>
                    </a:gs>
                  </a:gsLst>
                  <a:lin ang="10800000" scaled="0"/>
                </a:gra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1" name="稻壳天启设计原创模板"/>
            <p:cNvSpPr/>
            <p:nvPr/>
          </p:nvSpPr>
          <p:spPr>
            <a:xfrm>
              <a:off x="2633698" y="2828008"/>
              <a:ext cx="6924604" cy="1938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en-US" sz="2000" b="1" dirty="0">
                  <a:solidFill>
                    <a:schemeClr val="bg1">
                      <a:lumMod val="65000"/>
                    </a:schemeClr>
                  </a:solidFill>
                  <a:latin typeface="Andalus" panose="02020603050405020304" charset="0"/>
                  <a:ea typeface="Arial" panose="020B0604020202020204" pitchFamily="34" charset="0"/>
                  <a:cs typeface="Andalus" panose="02020603050405020304" charset="0"/>
                </a:rPr>
                <a:t>The pet adoption website has been designed with features to simplify the adoption process, provide an engaging user experience, and encourage responsible pet ownership. </a:t>
              </a:r>
              <a:endParaRPr lang="en-US" altLang="en-US" sz="2000" b="1" dirty="0">
                <a:solidFill>
                  <a:schemeClr val="bg1">
                    <a:lumMod val="65000"/>
                  </a:schemeClr>
                </a:solidFill>
                <a:latin typeface="Andalus" panose="02020603050405020304" charset="0"/>
                <a:ea typeface="Arial" panose="020B0604020202020204" pitchFamily="34" charset="0"/>
                <a:cs typeface="Andalus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稻壳天启设计原创模板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27314" y="767262"/>
            <a:ext cx="10537372" cy="5341257"/>
            <a:chOff x="827314" y="758372"/>
            <a:chExt cx="10537372" cy="5341257"/>
          </a:xfrm>
        </p:grpSpPr>
        <p:sp>
          <p:nvSpPr>
            <p:cNvPr id="8" name="稻壳天启设计原创模板"/>
            <p:cNvSpPr txBox="1"/>
            <p:nvPr/>
          </p:nvSpPr>
          <p:spPr>
            <a:xfrm>
              <a:off x="2552787" y="2693574"/>
              <a:ext cx="7086427" cy="923330"/>
            </a:xfrm>
            <a:prstGeom prst="rect">
              <a:avLst/>
            </a:prstGeom>
            <a:noFill/>
            <a:ln w="9525"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anchor="t">
              <a:spAutoFit/>
            </a:bodyPr>
            <a:lstStyle/>
            <a:p>
              <a:pPr algn="ctr">
                <a:buFont typeface="Arial" panose="020B0604020202020204" pitchFamily="34" charset="0"/>
              </a:pPr>
              <a:r>
                <a:rPr lang="en-US" altLang="zh-CN" sz="5400" b="1" dirty="0">
                  <a:gradFill>
                    <a:gsLst>
                      <a:gs pos="58000">
                        <a:srgbClr val="8CD5DB"/>
                      </a:gs>
                      <a:gs pos="0">
                        <a:srgbClr val="7EBDA8"/>
                      </a:gs>
                      <a:gs pos="100000">
                        <a:srgbClr val="F6957C"/>
                      </a:gs>
                    </a:gsLst>
                    <a:lin ang="10800000" scaled="0"/>
                  </a:gradFill>
                  <a:latin typeface="Arial" panose="020B0604020202020204" pitchFamily="34" charset="0"/>
                  <a:ea typeface="Arial" panose="020B0604020202020204" pitchFamily="34" charset="0"/>
                </a:rPr>
                <a:t> FASHION GENERAL</a:t>
              </a:r>
              <a:endParaRPr lang="en-US" sz="5400" b="1" dirty="0">
                <a:gradFill>
                  <a:gsLst>
                    <a:gs pos="58000">
                      <a:srgbClr val="8CD5DB"/>
                    </a:gs>
                    <a:gs pos="0">
                      <a:srgbClr val="7EBDA8"/>
                    </a:gs>
                    <a:gs pos="100000">
                      <a:srgbClr val="F6957C"/>
                    </a:gs>
                  </a:gsLst>
                  <a:lin ang="10800000" scaled="0"/>
                </a:gra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" name="稻壳天启设计原创模板"/>
            <p:cNvSpPr/>
            <p:nvPr/>
          </p:nvSpPr>
          <p:spPr>
            <a:xfrm>
              <a:off x="827314" y="758372"/>
              <a:ext cx="10537372" cy="5341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01600" dir="12600000" algn="ctr" rotWithShape="0">
                <a:srgbClr val="000000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pic>
          <p:nvPicPr>
            <p:cNvPr id="7" name="稻壳天启设计原创模板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827314" y="3926896"/>
              <a:ext cx="3178629" cy="2172732"/>
            </a:xfrm>
            <a:prstGeom prst="rect">
              <a:avLst/>
            </a:prstGeom>
          </p:spPr>
        </p:pic>
        <p:pic>
          <p:nvPicPr>
            <p:cNvPr id="9" name="稻壳天启设计原创模板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7460344" y="762783"/>
              <a:ext cx="3904342" cy="3164113"/>
            </a:xfrm>
            <a:prstGeom prst="rect">
              <a:avLst/>
            </a:prstGeom>
          </p:spPr>
        </p:pic>
        <p:sp>
          <p:nvSpPr>
            <p:cNvPr id="10" name="稻壳天启设计原创模板"/>
            <p:cNvSpPr txBox="1"/>
            <p:nvPr/>
          </p:nvSpPr>
          <p:spPr>
            <a:xfrm>
              <a:off x="3527426" y="2879070"/>
              <a:ext cx="4754880" cy="922020"/>
            </a:xfrm>
            <a:prstGeom prst="rect">
              <a:avLst/>
            </a:prstGeom>
            <a:noFill/>
            <a:ln w="9525"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none" anchor="t">
              <a:spAutoFit/>
            </a:bodyPr>
            <a:lstStyle/>
            <a:p>
              <a:pPr algn="ctr">
                <a:buFont typeface="Arial" panose="020B0604020202020204" pitchFamily="34" charset="0"/>
              </a:pPr>
              <a:r>
                <a:rPr lang="en-IN" altLang="en-US" sz="5400" b="1" dirty="0">
                  <a:gradFill>
                    <a:gsLst>
                      <a:gs pos="44000">
                        <a:srgbClr val="8CD5DB"/>
                      </a:gs>
                      <a:gs pos="0">
                        <a:srgbClr val="F19881"/>
                      </a:gs>
                      <a:gs pos="100000">
                        <a:srgbClr val="F6957C"/>
                      </a:gs>
                    </a:gsLst>
                    <a:lin ang="10800000" scaled="0"/>
                  </a:gradFill>
                  <a:latin typeface="Arial" panose="020B0604020202020204" pitchFamily="34" charset="0"/>
                  <a:ea typeface="Arial" panose="020B0604020202020204" pitchFamily="34" charset="0"/>
                </a:rPr>
                <a:t>THANKYOU!!!</a:t>
              </a:r>
              <a:endParaRPr lang="en-IN" altLang="en-US" sz="5400" b="1" dirty="0">
                <a:gradFill>
                  <a:gsLst>
                    <a:gs pos="44000">
                      <a:srgbClr val="8CD5DB"/>
                    </a:gs>
                    <a:gs pos="0">
                      <a:srgbClr val="F19881"/>
                    </a:gs>
                    <a:gs pos="100000">
                      <a:srgbClr val="F6957C"/>
                    </a:gs>
                  </a:gsLst>
                  <a:lin ang="10800000" scaled="0"/>
                </a:gra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稻壳天启设计原创模板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稻壳天启设计原创模板"/>
          <p:cNvSpPr/>
          <p:nvPr/>
        </p:nvSpPr>
        <p:spPr>
          <a:xfrm>
            <a:off x="827314" y="758372"/>
            <a:ext cx="10537372" cy="53412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01600" dir="126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7" name="稻壳天启设计原创模板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827315" y="4457700"/>
            <a:ext cx="2402082" cy="1641928"/>
          </a:xfrm>
          <a:prstGeom prst="rect">
            <a:avLst/>
          </a:prstGeom>
        </p:spPr>
      </p:pic>
      <p:pic>
        <p:nvPicPr>
          <p:cNvPr id="9" name="稻壳天启设计原创模板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369274" y="762783"/>
            <a:ext cx="2995411" cy="2427507"/>
          </a:xfrm>
          <a:prstGeom prst="rect">
            <a:avLst/>
          </a:prstGeom>
        </p:spPr>
      </p:pic>
      <p:sp>
        <p:nvSpPr>
          <p:cNvPr id="13" name="稻壳天启设计，盗取必究。"/>
          <p:cNvSpPr txBox="1"/>
          <p:nvPr/>
        </p:nvSpPr>
        <p:spPr>
          <a:xfrm flipH="1">
            <a:off x="5022533" y="1524678"/>
            <a:ext cx="2146935" cy="583565"/>
          </a:xfrm>
          <a:prstGeom prst="rect">
            <a:avLst/>
          </a:prstGeom>
          <a:noFill/>
          <a:ln w="9525"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en-IN" altLang="en-US" sz="3200" b="1" dirty="0">
                <a:gradFill>
                  <a:gsLst>
                    <a:gs pos="58000">
                      <a:srgbClr val="8CD5DB"/>
                    </a:gs>
                    <a:gs pos="0">
                      <a:srgbClr val="F19881"/>
                    </a:gs>
                    <a:gs pos="100000">
                      <a:srgbClr val="F6957C"/>
                    </a:gs>
                  </a:gsLst>
                  <a:lin ang="10800000" scaled="0"/>
                </a:gradFill>
                <a:latin typeface="Arial" panose="020B0604020202020204" pitchFamily="34" charset="0"/>
                <a:ea typeface="Arial" panose="020B0604020202020204" pitchFamily="34" charset="0"/>
              </a:rPr>
              <a:t>CONTENT</a:t>
            </a:r>
            <a:endParaRPr lang="en-IN" altLang="en-US" sz="3200" b="1" dirty="0">
              <a:gradFill>
                <a:gsLst>
                  <a:gs pos="58000">
                    <a:srgbClr val="8CD5DB"/>
                  </a:gs>
                  <a:gs pos="0">
                    <a:srgbClr val="F19881"/>
                  </a:gs>
                  <a:gs pos="100000">
                    <a:srgbClr val="F6957C"/>
                  </a:gs>
                </a:gsLst>
                <a:lin ang="10800000" scaled="0"/>
              </a:gra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31" name="稻壳天启设计原创模板"/>
          <p:cNvGrpSpPr/>
          <p:nvPr/>
        </p:nvGrpSpPr>
        <p:grpSpPr>
          <a:xfrm>
            <a:off x="1419860" y="2835275"/>
            <a:ext cx="9558020" cy="2442585"/>
            <a:chOff x="1665350" y="2822721"/>
            <a:chExt cx="8646913" cy="2442546"/>
          </a:xfrm>
        </p:grpSpPr>
        <p:grpSp>
          <p:nvGrpSpPr>
            <p:cNvPr id="29" name="组合 28"/>
            <p:cNvGrpSpPr/>
            <p:nvPr/>
          </p:nvGrpSpPr>
          <p:grpSpPr>
            <a:xfrm flipH="1">
              <a:off x="1665350" y="2824754"/>
              <a:ext cx="4498975" cy="706744"/>
              <a:chOff x="2943045" y="2507399"/>
              <a:chExt cx="4498975" cy="706744"/>
            </a:xfrm>
          </p:grpSpPr>
          <p:sp>
            <p:nvSpPr>
              <p:cNvPr id="14" name="稻壳天启设计原创模板"/>
              <p:cNvSpPr txBox="1"/>
              <p:nvPr/>
            </p:nvSpPr>
            <p:spPr>
              <a:xfrm flipH="1">
                <a:off x="2943045" y="2507399"/>
                <a:ext cx="3254375" cy="7067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en-US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Arial" panose="020B0604020202020204" pitchFamily="34" charset="0"/>
                  </a:rPr>
                  <a:t>Features of the website and design choices.</a:t>
                </a:r>
                <a:endParaRPr lang="en-US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5" name="稻壳天启设计原创模板"/>
              <p:cNvSpPr/>
              <p:nvPr/>
            </p:nvSpPr>
            <p:spPr>
              <a:xfrm flipH="1">
                <a:off x="6197420" y="2554673"/>
                <a:ext cx="1031908" cy="305562"/>
              </a:xfrm>
              <a:prstGeom prst="roundRect">
                <a:avLst/>
              </a:prstGeom>
              <a:gradFill>
                <a:gsLst>
                  <a:gs pos="0">
                    <a:srgbClr val="F19881"/>
                  </a:gs>
                  <a:gs pos="100000">
                    <a:srgbClr val="A6D7E8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6" name="稻壳天启设计原创模板"/>
              <p:cNvSpPr txBox="1"/>
              <p:nvPr/>
            </p:nvSpPr>
            <p:spPr>
              <a:xfrm flipH="1">
                <a:off x="6544130" y="2523274"/>
                <a:ext cx="897890" cy="368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algn="r"/>
                <a:r>
                  <a:rPr lang="en-IN" altLang="en-US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Arial" panose="020B0604020202020204" pitchFamily="34" charset="0"/>
                  </a:rPr>
                  <a:t>01</a:t>
                </a:r>
                <a:endParaRPr lang="en-IN" altLang="en-US" dirty="0">
                  <a:solidFill>
                    <a:schemeClr val="bg1"/>
                  </a:solidFill>
                  <a:latin typeface="Century Gothic" panose="020B0502020202020204" pitchFamily="34" charset="0"/>
                  <a:ea typeface="Arial" panose="020B0604020202020204" pitchFamily="34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 flipH="1">
              <a:off x="6025980" y="2822721"/>
              <a:ext cx="4286283" cy="1322049"/>
              <a:chOff x="2943045" y="3389337"/>
              <a:chExt cx="4286283" cy="1322049"/>
            </a:xfrm>
          </p:grpSpPr>
          <p:sp>
            <p:nvSpPr>
              <p:cNvPr id="26" name="稻壳天启设计原创模板"/>
              <p:cNvSpPr txBox="1"/>
              <p:nvPr/>
            </p:nvSpPr>
            <p:spPr>
              <a:xfrm flipH="1">
                <a:off x="2943045" y="3389337"/>
                <a:ext cx="3254375" cy="13220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en-US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Arial" panose="020B0604020202020204" pitchFamily="34" charset="0"/>
                  </a:rPr>
                  <a:t>Challenges faced and how they were addressed.</a:t>
                </a:r>
                <a:endParaRPr lang="en-US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Arial" panose="020B0604020202020204" pitchFamily="34" charset="0"/>
                </a:endParaRPr>
              </a:p>
              <a:p>
                <a:endParaRPr lang="en-US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27" name="稻壳天启设计原创模板"/>
              <p:cNvSpPr/>
              <p:nvPr/>
            </p:nvSpPr>
            <p:spPr>
              <a:xfrm flipH="1">
                <a:off x="6197420" y="3454102"/>
                <a:ext cx="1031908" cy="305562"/>
              </a:xfrm>
              <a:prstGeom prst="roundRect">
                <a:avLst/>
              </a:prstGeom>
              <a:gradFill>
                <a:gsLst>
                  <a:gs pos="0">
                    <a:srgbClr val="F19881"/>
                  </a:gs>
                  <a:gs pos="100000">
                    <a:srgbClr val="A6D7E8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28" name="稻壳天启设计原创模板"/>
              <p:cNvSpPr txBox="1"/>
              <p:nvPr/>
            </p:nvSpPr>
            <p:spPr>
              <a:xfrm flipH="1">
                <a:off x="6313625" y="3454106"/>
                <a:ext cx="777875" cy="368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algn="ctr"/>
                <a:r>
                  <a:rPr lang="en-IN" altLang="en-US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Arial" panose="020B0604020202020204" pitchFamily="34" charset="0"/>
                  </a:rPr>
                  <a:t>02</a:t>
                </a:r>
                <a:endParaRPr lang="en-IN" altLang="en-US" dirty="0">
                  <a:solidFill>
                    <a:schemeClr val="bg1"/>
                  </a:solidFill>
                  <a:latin typeface="Century Gothic" panose="020B0502020202020204" pitchFamily="34" charset="0"/>
                  <a:ea typeface="Arial" panose="020B0604020202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 flipH="1">
              <a:off x="1665551" y="4250553"/>
              <a:ext cx="4498774" cy="1014714"/>
              <a:chOff x="2943045" y="4273308"/>
              <a:chExt cx="4498774" cy="1014714"/>
            </a:xfrm>
          </p:grpSpPr>
          <p:sp>
            <p:nvSpPr>
              <p:cNvPr id="23" name="稻壳天启设计原创模板"/>
              <p:cNvSpPr txBox="1"/>
              <p:nvPr/>
            </p:nvSpPr>
            <p:spPr>
              <a:xfrm flipH="1">
                <a:off x="2943045" y="4273308"/>
                <a:ext cx="3254375" cy="101471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en-US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Arial" panose="020B0604020202020204" pitchFamily="34" charset="0"/>
                  </a:rPr>
                  <a:t>Future improvements or addi</a:t>
                </a:r>
                <a:r>
                  <a:rPr lang="en-I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Arial" panose="020B0604020202020204" pitchFamily="34" charset="0"/>
                  </a:rPr>
                  <a:t>ti</a:t>
                </a:r>
                <a:r>
                  <a:rPr lang="en-US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Arial" panose="020B0604020202020204" pitchFamily="34" charset="0"/>
                  </a:rPr>
                  <a:t>onal features that could be add</a:t>
                </a:r>
                <a:endParaRPr lang="en-US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24" name="稻壳天启设计原创模板"/>
              <p:cNvSpPr/>
              <p:nvPr/>
            </p:nvSpPr>
            <p:spPr>
              <a:xfrm flipH="1">
                <a:off x="6197420" y="4338073"/>
                <a:ext cx="1031908" cy="305562"/>
              </a:xfrm>
              <a:prstGeom prst="roundRect">
                <a:avLst/>
              </a:prstGeom>
              <a:gradFill>
                <a:gsLst>
                  <a:gs pos="0">
                    <a:srgbClr val="F19881"/>
                  </a:gs>
                  <a:gs pos="100000">
                    <a:srgbClr val="A6D7E8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25" name="稻壳天启设计原创模板"/>
              <p:cNvSpPr txBox="1"/>
              <p:nvPr/>
            </p:nvSpPr>
            <p:spPr>
              <a:xfrm flipH="1">
                <a:off x="5947982" y="4308725"/>
                <a:ext cx="1493837" cy="3682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Arial" panose="020B0604020202020204" pitchFamily="34" charset="0"/>
                  </a:rPr>
                  <a:t>03</a:t>
                </a:r>
                <a:endPara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  <a:ea typeface="Arial" panose="020B0604020202020204" pitchFamily="34" charset="0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 flipH="1">
              <a:off x="5813489" y="4250553"/>
              <a:ext cx="4498774" cy="403711"/>
              <a:chOff x="2943045" y="5157280"/>
              <a:chExt cx="4498774" cy="403711"/>
            </a:xfrm>
          </p:grpSpPr>
          <p:sp>
            <p:nvSpPr>
              <p:cNvPr id="20" name="稻壳天启设计原创模板"/>
              <p:cNvSpPr txBox="1"/>
              <p:nvPr/>
            </p:nvSpPr>
            <p:spPr>
              <a:xfrm flipH="1">
                <a:off x="2943045" y="5157280"/>
                <a:ext cx="3254375" cy="3987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en-IN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Arial" panose="020B0604020202020204" pitchFamily="34" charset="0"/>
                  </a:rPr>
                  <a:t>Github / Deployed Link</a:t>
                </a:r>
                <a:endParaRPr lang="en-IN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21" name="稻壳天启设计原创模板"/>
              <p:cNvSpPr/>
              <p:nvPr/>
            </p:nvSpPr>
            <p:spPr>
              <a:xfrm flipH="1">
                <a:off x="6197420" y="5222045"/>
                <a:ext cx="1031908" cy="305562"/>
              </a:xfrm>
              <a:prstGeom prst="roundRect">
                <a:avLst/>
              </a:prstGeom>
              <a:gradFill>
                <a:gsLst>
                  <a:gs pos="0">
                    <a:srgbClr val="F19881"/>
                  </a:gs>
                  <a:gs pos="100000">
                    <a:srgbClr val="A6D7E8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22" name="稻壳天启设计原创模板"/>
              <p:cNvSpPr txBox="1"/>
              <p:nvPr/>
            </p:nvSpPr>
            <p:spPr>
              <a:xfrm flipH="1">
                <a:off x="5947982" y="5192697"/>
                <a:ext cx="1493837" cy="3682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Arial" panose="020B0604020202020204" pitchFamily="34" charset="0"/>
                  </a:rPr>
                  <a:t>04</a:t>
                </a:r>
                <a:endPara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  <a:ea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4" name="稻壳天启设计原创模板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5" name="稻壳天启设计原创模板"/>
            <p:cNvSpPr/>
            <p:nvPr/>
          </p:nvSpPr>
          <p:spPr>
            <a:xfrm>
              <a:off x="345901" y="323849"/>
              <a:ext cx="11500198" cy="6210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01600" dir="12600000" algn="ctr" rotWithShape="0">
                <a:srgbClr val="000000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pic>
          <p:nvPicPr>
            <p:cNvPr id="46" name="稻壳天启设计原创模板"/>
            <p:cNvPicPr>
              <a:picLocks noChangeAspect="1"/>
            </p:cNvPicPr>
            <p:nvPr/>
          </p:nvPicPr>
          <p:blipFill rotWithShape="1">
            <a:blip r:embed="rId2" cstate="screen"/>
            <a:srcRect l="6220" b="6281"/>
            <a:stretch>
              <a:fillRect/>
            </a:stretch>
          </p:blipFill>
          <p:spPr>
            <a:xfrm>
              <a:off x="345901" y="4995350"/>
              <a:ext cx="2252683" cy="1538801"/>
            </a:xfrm>
            <a:prstGeom prst="rect">
              <a:avLst/>
            </a:prstGeom>
          </p:spPr>
        </p:pic>
        <p:pic>
          <p:nvPicPr>
            <p:cNvPr id="47" name="稻壳天启设计原创模板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8850688" y="323849"/>
              <a:ext cx="2995411" cy="2427507"/>
            </a:xfrm>
            <a:prstGeom prst="rect">
              <a:avLst/>
            </a:prstGeom>
          </p:spPr>
        </p:pic>
      </p:grpSp>
      <p:sp>
        <p:nvSpPr>
          <p:cNvPr id="42" name="稻壳天启设计原创模板"/>
          <p:cNvSpPr>
            <a:spLocks noChangeArrowheads="1"/>
          </p:cNvSpPr>
          <p:nvPr/>
        </p:nvSpPr>
        <p:spPr bwMode="auto">
          <a:xfrm>
            <a:off x="2487930" y="1035685"/>
            <a:ext cx="682879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250000"/>
              </a:lnSpc>
            </a:pPr>
            <a:r>
              <a:rPr lang="en-US" altLang="en-US" sz="2000" b="1" i="1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Arial" panose="020B0604020202020204" pitchFamily="34" charset="0"/>
              </a:rPr>
              <a:t>Homepage with Attractive Design</a:t>
            </a:r>
            <a:r>
              <a:rPr lang="en-IN" altLang="en-US" sz="2000" b="1" i="1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Arial" panose="020B0604020202020204" pitchFamily="34" charset="0"/>
              </a:rPr>
              <a:t> &amp; Search Bar</a:t>
            </a:r>
            <a:endParaRPr lang="en-IN" altLang="en-US" sz="2000" b="1" i="1" u="sng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43" name="稻壳天启设计原创模板"/>
          <p:cNvSpPr txBox="1">
            <a:spLocks noChangeArrowheads="1"/>
          </p:cNvSpPr>
          <p:nvPr/>
        </p:nvSpPr>
        <p:spPr bwMode="auto">
          <a:xfrm>
            <a:off x="2877185" y="679450"/>
            <a:ext cx="66452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Features of the website and design choices.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grpSp>
        <p:nvGrpSpPr>
          <p:cNvPr id="7" name="组合 5"/>
          <p:cNvGrpSpPr/>
          <p:nvPr/>
        </p:nvGrpSpPr>
        <p:grpSpPr>
          <a:xfrm flipH="1">
            <a:off x="383540" y="343535"/>
            <a:ext cx="1871345" cy="1306830"/>
            <a:chOff x="1462523" y="1809750"/>
            <a:chExt cx="6418548" cy="3525927"/>
          </a:xfrm>
          <a:blipFill>
            <a:blip r:embed="rId4"/>
            <a:stretch>
              <a:fillRect/>
            </a:stretch>
          </a:blipFill>
        </p:grpSpPr>
        <p:grpSp>
          <p:nvGrpSpPr>
            <p:cNvPr id="8" name="组合 3"/>
            <p:cNvGrpSpPr/>
            <p:nvPr/>
          </p:nvGrpSpPr>
          <p:grpSpPr>
            <a:xfrm>
              <a:off x="1462523" y="1809750"/>
              <a:ext cx="6418548" cy="1731736"/>
              <a:chOff x="1464603" y="1809750"/>
              <a:chExt cx="6418548" cy="1731736"/>
            </a:xfrm>
            <a:grpFill/>
          </p:grpSpPr>
          <p:grpSp>
            <p:nvGrpSpPr>
              <p:cNvPr id="9" name="组合 2"/>
              <p:cNvGrpSpPr/>
              <p:nvPr/>
            </p:nvGrpSpPr>
            <p:grpSpPr>
              <a:xfrm>
                <a:off x="1464603" y="1809750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10" name="矩形: 圆角 1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1" name="矩形: 圆角 15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2" name="矩形: 圆角 16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3" name="矩形: 圆角 17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组合 19"/>
              <p:cNvGrpSpPr/>
              <p:nvPr/>
            </p:nvGrpSpPr>
            <p:grpSpPr>
              <a:xfrm>
                <a:off x="1464603" y="2715986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19" name="矩形: 圆角 22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1" name="矩形: 圆角 23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2" name="矩形: 圆角 24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6" name="矩形: 圆角 28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7" name="组合 29"/>
            <p:cNvGrpSpPr/>
            <p:nvPr/>
          </p:nvGrpSpPr>
          <p:grpSpPr>
            <a:xfrm>
              <a:off x="1462523" y="3603941"/>
              <a:ext cx="6418548" cy="1731736"/>
              <a:chOff x="1464603" y="1809750"/>
              <a:chExt cx="6418548" cy="1731736"/>
            </a:xfrm>
            <a:grpFill/>
          </p:grpSpPr>
          <p:grpSp>
            <p:nvGrpSpPr>
              <p:cNvPr id="28" name="组合 30"/>
              <p:cNvGrpSpPr/>
              <p:nvPr/>
            </p:nvGrpSpPr>
            <p:grpSpPr>
              <a:xfrm>
                <a:off x="1464603" y="1809750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41" name="矩形: 圆角 36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48" name="矩形: 圆角 37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49" name="矩形: 圆角 38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50" name="矩形: 圆角 39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组合 31"/>
              <p:cNvGrpSpPr/>
              <p:nvPr/>
            </p:nvGrpSpPr>
            <p:grpSpPr>
              <a:xfrm>
                <a:off x="1464603" y="2715986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52" name="矩形: 圆角 32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53" name="矩形: 圆角 33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54" name="矩形: 圆角 34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55" name="矩形: 圆角 35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</p:grpSp>
      </p:grpSp>
      <p:pic>
        <p:nvPicPr>
          <p:cNvPr id="3" name="Picture Placeholder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420" y="2073275"/>
            <a:ext cx="7296785" cy="36182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1000">
        <p15:prstTrans prst="peelOff"/>
      </p:transition>
    </mc:Choice>
    <mc:Fallback>
      <p:transition spd="slow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4" name="稻壳天启设计原创模板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5" name="稻壳天启设计原创模板"/>
            <p:cNvSpPr/>
            <p:nvPr/>
          </p:nvSpPr>
          <p:spPr>
            <a:xfrm>
              <a:off x="345901" y="323849"/>
              <a:ext cx="11500198" cy="6210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01600" dir="12600000" algn="ctr" rotWithShape="0">
                <a:srgbClr val="000000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pic>
          <p:nvPicPr>
            <p:cNvPr id="46" name="稻壳天启设计原创模板"/>
            <p:cNvPicPr>
              <a:picLocks noChangeAspect="1"/>
            </p:cNvPicPr>
            <p:nvPr/>
          </p:nvPicPr>
          <p:blipFill rotWithShape="1">
            <a:blip r:embed="rId2" cstate="screen"/>
            <a:srcRect l="6220" b="6281"/>
            <a:stretch>
              <a:fillRect/>
            </a:stretch>
          </p:blipFill>
          <p:spPr>
            <a:xfrm>
              <a:off x="345901" y="4995350"/>
              <a:ext cx="2252683" cy="1538801"/>
            </a:xfrm>
            <a:prstGeom prst="rect">
              <a:avLst/>
            </a:prstGeom>
          </p:spPr>
        </p:pic>
        <p:pic>
          <p:nvPicPr>
            <p:cNvPr id="47" name="稻壳天启设计原创模板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8850688" y="323849"/>
              <a:ext cx="2995411" cy="2427507"/>
            </a:xfrm>
            <a:prstGeom prst="rect">
              <a:avLst/>
            </a:prstGeom>
          </p:spPr>
        </p:pic>
      </p:grpSp>
      <p:sp>
        <p:nvSpPr>
          <p:cNvPr id="42" name="稻壳天启设计原创模板"/>
          <p:cNvSpPr>
            <a:spLocks noChangeArrowheads="1"/>
          </p:cNvSpPr>
          <p:nvPr/>
        </p:nvSpPr>
        <p:spPr bwMode="auto">
          <a:xfrm>
            <a:off x="2487930" y="1035685"/>
            <a:ext cx="682879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250000"/>
              </a:lnSpc>
            </a:pPr>
            <a:r>
              <a:rPr lang="en-US" altLang="en-US" sz="2000" b="1" i="1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Arial" panose="020B0604020202020204" pitchFamily="34" charset="0"/>
              </a:rPr>
              <a:t>Homepage with Attractive Design</a:t>
            </a:r>
            <a:endParaRPr lang="en-US" altLang="en-US" sz="2000" b="1" i="1" u="sng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43" name="稻壳天启设计原创模板"/>
          <p:cNvSpPr txBox="1">
            <a:spLocks noChangeArrowheads="1"/>
          </p:cNvSpPr>
          <p:nvPr/>
        </p:nvSpPr>
        <p:spPr bwMode="auto">
          <a:xfrm>
            <a:off x="2877185" y="679450"/>
            <a:ext cx="66452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Features of the website and design choices.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grpSp>
        <p:nvGrpSpPr>
          <p:cNvPr id="7" name="组合 5"/>
          <p:cNvGrpSpPr/>
          <p:nvPr/>
        </p:nvGrpSpPr>
        <p:grpSpPr>
          <a:xfrm flipH="1">
            <a:off x="383540" y="343535"/>
            <a:ext cx="1871345" cy="1306830"/>
            <a:chOff x="1462523" y="1809750"/>
            <a:chExt cx="6418548" cy="3525927"/>
          </a:xfrm>
          <a:blipFill>
            <a:blip r:embed="rId4"/>
            <a:stretch>
              <a:fillRect/>
            </a:stretch>
          </a:blipFill>
        </p:grpSpPr>
        <p:grpSp>
          <p:nvGrpSpPr>
            <p:cNvPr id="8" name="组合 3"/>
            <p:cNvGrpSpPr/>
            <p:nvPr/>
          </p:nvGrpSpPr>
          <p:grpSpPr>
            <a:xfrm>
              <a:off x="1462523" y="1809750"/>
              <a:ext cx="6418548" cy="1731736"/>
              <a:chOff x="1464603" y="1809750"/>
              <a:chExt cx="6418548" cy="1731736"/>
            </a:xfrm>
            <a:grpFill/>
          </p:grpSpPr>
          <p:grpSp>
            <p:nvGrpSpPr>
              <p:cNvPr id="9" name="组合 2"/>
              <p:cNvGrpSpPr/>
              <p:nvPr/>
            </p:nvGrpSpPr>
            <p:grpSpPr>
              <a:xfrm>
                <a:off x="1464603" y="1809750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10" name="矩形: 圆角 1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1" name="矩形: 圆角 15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2" name="矩形: 圆角 16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3" name="矩形: 圆角 17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组合 19"/>
              <p:cNvGrpSpPr/>
              <p:nvPr/>
            </p:nvGrpSpPr>
            <p:grpSpPr>
              <a:xfrm>
                <a:off x="1464603" y="2715986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19" name="矩形: 圆角 22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1" name="矩形: 圆角 23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2" name="矩形: 圆角 24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6" name="矩形: 圆角 28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7" name="组合 29"/>
            <p:cNvGrpSpPr/>
            <p:nvPr/>
          </p:nvGrpSpPr>
          <p:grpSpPr>
            <a:xfrm>
              <a:off x="1462523" y="3603941"/>
              <a:ext cx="6418548" cy="1731736"/>
              <a:chOff x="1464603" y="1809750"/>
              <a:chExt cx="6418548" cy="1731736"/>
            </a:xfrm>
            <a:grpFill/>
          </p:grpSpPr>
          <p:grpSp>
            <p:nvGrpSpPr>
              <p:cNvPr id="28" name="组合 30"/>
              <p:cNvGrpSpPr/>
              <p:nvPr/>
            </p:nvGrpSpPr>
            <p:grpSpPr>
              <a:xfrm>
                <a:off x="1464603" y="1809750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41" name="矩形: 圆角 36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48" name="矩形: 圆角 37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49" name="矩形: 圆角 38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50" name="矩形: 圆角 39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组合 31"/>
              <p:cNvGrpSpPr/>
              <p:nvPr/>
            </p:nvGrpSpPr>
            <p:grpSpPr>
              <a:xfrm>
                <a:off x="1464603" y="2715986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52" name="矩形: 圆角 32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53" name="矩形: 圆角 33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54" name="矩形: 圆角 34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55" name="矩形: 圆角 35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290" y="1902460"/>
            <a:ext cx="10065385" cy="433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1000">
        <p15:prstTrans prst="peelOff"/>
      </p:transition>
    </mc:Choice>
    <mc:Fallback>
      <p:transition spd="slow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4" name="稻壳天启设计原创模板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5" name="稻壳天启设计原创模板"/>
            <p:cNvSpPr/>
            <p:nvPr/>
          </p:nvSpPr>
          <p:spPr>
            <a:xfrm>
              <a:off x="345901" y="323849"/>
              <a:ext cx="11500198" cy="6210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01600" dir="12600000" algn="ctr" rotWithShape="0">
                <a:srgbClr val="000000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pic>
          <p:nvPicPr>
            <p:cNvPr id="46" name="稻壳天启设计原创模板"/>
            <p:cNvPicPr>
              <a:picLocks noChangeAspect="1"/>
            </p:cNvPicPr>
            <p:nvPr/>
          </p:nvPicPr>
          <p:blipFill rotWithShape="1">
            <a:blip r:embed="rId2" cstate="screen"/>
            <a:srcRect l="6220" b="6281"/>
            <a:stretch>
              <a:fillRect/>
            </a:stretch>
          </p:blipFill>
          <p:spPr>
            <a:xfrm>
              <a:off x="345901" y="4995350"/>
              <a:ext cx="2252683" cy="1538801"/>
            </a:xfrm>
            <a:prstGeom prst="rect">
              <a:avLst/>
            </a:prstGeom>
          </p:spPr>
        </p:pic>
        <p:pic>
          <p:nvPicPr>
            <p:cNvPr id="47" name="稻壳天启设计原创模板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8850688" y="323849"/>
              <a:ext cx="2995411" cy="2427507"/>
            </a:xfrm>
            <a:prstGeom prst="rect">
              <a:avLst/>
            </a:prstGeom>
          </p:spPr>
        </p:pic>
      </p:grpSp>
      <p:sp>
        <p:nvSpPr>
          <p:cNvPr id="42" name="稻壳天启设计原创模板"/>
          <p:cNvSpPr>
            <a:spLocks noChangeArrowheads="1"/>
          </p:cNvSpPr>
          <p:nvPr/>
        </p:nvSpPr>
        <p:spPr bwMode="auto">
          <a:xfrm>
            <a:off x="2693670" y="918210"/>
            <a:ext cx="682879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250000"/>
              </a:lnSpc>
            </a:pPr>
            <a:r>
              <a:rPr lang="en-US" altLang="en-US" sz="2000" b="1" i="1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Arial" panose="020B0604020202020204" pitchFamily="34" charset="0"/>
              </a:rPr>
              <a:t>Homepage with Attractive Design</a:t>
            </a:r>
            <a:endParaRPr lang="en-US" altLang="en-US" sz="2000" b="1" i="1" u="sng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43" name="稻壳天启设计原创模板"/>
          <p:cNvSpPr txBox="1">
            <a:spLocks noChangeArrowheads="1"/>
          </p:cNvSpPr>
          <p:nvPr/>
        </p:nvSpPr>
        <p:spPr bwMode="auto">
          <a:xfrm>
            <a:off x="2877185" y="679450"/>
            <a:ext cx="66452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Features of the website and design choices.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grpSp>
        <p:nvGrpSpPr>
          <p:cNvPr id="7" name="组合 5"/>
          <p:cNvGrpSpPr/>
          <p:nvPr/>
        </p:nvGrpSpPr>
        <p:grpSpPr>
          <a:xfrm flipH="1">
            <a:off x="383540" y="343535"/>
            <a:ext cx="1871345" cy="1306830"/>
            <a:chOff x="1462523" y="1809750"/>
            <a:chExt cx="6418548" cy="3525927"/>
          </a:xfrm>
          <a:blipFill>
            <a:blip r:embed="rId4"/>
            <a:stretch>
              <a:fillRect/>
            </a:stretch>
          </a:blipFill>
        </p:grpSpPr>
        <p:grpSp>
          <p:nvGrpSpPr>
            <p:cNvPr id="8" name="组合 3"/>
            <p:cNvGrpSpPr/>
            <p:nvPr/>
          </p:nvGrpSpPr>
          <p:grpSpPr>
            <a:xfrm>
              <a:off x="1462523" y="1809750"/>
              <a:ext cx="6418548" cy="1731736"/>
              <a:chOff x="1464603" y="1809750"/>
              <a:chExt cx="6418548" cy="1731736"/>
            </a:xfrm>
            <a:grpFill/>
          </p:grpSpPr>
          <p:grpSp>
            <p:nvGrpSpPr>
              <p:cNvPr id="9" name="组合 2"/>
              <p:cNvGrpSpPr/>
              <p:nvPr/>
            </p:nvGrpSpPr>
            <p:grpSpPr>
              <a:xfrm>
                <a:off x="1464603" y="1809750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10" name="矩形: 圆角 1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1" name="矩形: 圆角 15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2" name="矩形: 圆角 16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3" name="矩形: 圆角 17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组合 19"/>
              <p:cNvGrpSpPr/>
              <p:nvPr/>
            </p:nvGrpSpPr>
            <p:grpSpPr>
              <a:xfrm>
                <a:off x="1464603" y="2715986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19" name="矩形: 圆角 22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1" name="矩形: 圆角 23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2" name="矩形: 圆角 24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6" name="矩形: 圆角 28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7" name="组合 29"/>
            <p:cNvGrpSpPr/>
            <p:nvPr/>
          </p:nvGrpSpPr>
          <p:grpSpPr>
            <a:xfrm>
              <a:off x="1462523" y="3603941"/>
              <a:ext cx="6418548" cy="1731736"/>
              <a:chOff x="1464603" y="1809750"/>
              <a:chExt cx="6418548" cy="1731736"/>
            </a:xfrm>
            <a:grpFill/>
          </p:grpSpPr>
          <p:grpSp>
            <p:nvGrpSpPr>
              <p:cNvPr id="28" name="组合 30"/>
              <p:cNvGrpSpPr/>
              <p:nvPr/>
            </p:nvGrpSpPr>
            <p:grpSpPr>
              <a:xfrm>
                <a:off x="1464603" y="1809750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41" name="矩形: 圆角 36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48" name="矩形: 圆角 37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49" name="矩形: 圆角 38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50" name="矩形: 圆角 39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组合 31"/>
              <p:cNvGrpSpPr/>
              <p:nvPr/>
            </p:nvGrpSpPr>
            <p:grpSpPr>
              <a:xfrm>
                <a:off x="1464603" y="2715986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52" name="矩形: 圆角 32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53" name="矩形: 圆角 33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54" name="矩形: 圆角 34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55" name="矩形: 圆角 35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735" y="1798320"/>
            <a:ext cx="6185535" cy="4262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1000">
        <p15:prstTrans prst="peelOff"/>
      </p:transition>
    </mc:Choice>
    <mc:Fallback>
      <p:transition spd="slow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4" name="稻壳天启设计原创模板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5" name="稻壳天启设计原创模板"/>
            <p:cNvSpPr/>
            <p:nvPr/>
          </p:nvSpPr>
          <p:spPr>
            <a:xfrm>
              <a:off x="345901" y="323849"/>
              <a:ext cx="11500198" cy="6210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01600" dir="12600000" algn="ctr" rotWithShape="0">
                <a:srgbClr val="000000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pic>
          <p:nvPicPr>
            <p:cNvPr id="46" name="稻壳天启设计原创模板"/>
            <p:cNvPicPr>
              <a:picLocks noChangeAspect="1"/>
            </p:cNvPicPr>
            <p:nvPr/>
          </p:nvPicPr>
          <p:blipFill rotWithShape="1">
            <a:blip r:embed="rId2" cstate="screen"/>
            <a:srcRect l="6220" b="6281"/>
            <a:stretch>
              <a:fillRect/>
            </a:stretch>
          </p:blipFill>
          <p:spPr>
            <a:xfrm>
              <a:off x="345901" y="4995350"/>
              <a:ext cx="2252683" cy="1538801"/>
            </a:xfrm>
            <a:prstGeom prst="rect">
              <a:avLst/>
            </a:prstGeom>
          </p:spPr>
        </p:pic>
        <p:pic>
          <p:nvPicPr>
            <p:cNvPr id="47" name="稻壳天启设计原创模板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8850688" y="323849"/>
              <a:ext cx="2995411" cy="2427507"/>
            </a:xfrm>
            <a:prstGeom prst="rect">
              <a:avLst/>
            </a:prstGeom>
          </p:spPr>
        </p:pic>
      </p:grpSp>
      <p:sp>
        <p:nvSpPr>
          <p:cNvPr id="42" name="稻壳天启设计原创模板"/>
          <p:cNvSpPr>
            <a:spLocks noChangeArrowheads="1"/>
          </p:cNvSpPr>
          <p:nvPr/>
        </p:nvSpPr>
        <p:spPr bwMode="auto">
          <a:xfrm>
            <a:off x="2487930" y="1035685"/>
            <a:ext cx="682879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250000"/>
              </a:lnSpc>
            </a:pPr>
            <a:r>
              <a:rPr lang="en-US" altLang="en-US" sz="2000" b="1" i="1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Arial" panose="020B0604020202020204" pitchFamily="34" charset="0"/>
              </a:rPr>
              <a:t>Pet Listings with Filters</a:t>
            </a:r>
            <a:r>
              <a:rPr lang="en-IN" altLang="en-US" sz="2000" b="1" i="1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Arial" panose="020B0604020202020204" pitchFamily="34" charset="0"/>
              </a:rPr>
              <a:t> </a:t>
            </a:r>
            <a:r>
              <a:rPr lang="en-US" altLang="en-US" sz="2000" b="1" i="1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Arial" panose="020B0604020202020204" pitchFamily="34" charset="0"/>
              </a:rPr>
              <a:t>Design Choices</a:t>
            </a:r>
            <a:endParaRPr lang="en-US" altLang="en-US" sz="2000" b="1" i="1" u="sng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ctr">
              <a:lnSpc>
                <a:spcPct val="250000"/>
              </a:lnSpc>
            </a:pPr>
            <a:endParaRPr lang="en-US" altLang="en-US" sz="2000" b="1" i="1" u="sng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43" name="稻壳天启设计原创模板"/>
          <p:cNvSpPr txBox="1">
            <a:spLocks noChangeArrowheads="1"/>
          </p:cNvSpPr>
          <p:nvPr/>
        </p:nvSpPr>
        <p:spPr bwMode="auto">
          <a:xfrm>
            <a:off x="2877185" y="679450"/>
            <a:ext cx="66452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Features of the website and design choices.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" y="1280160"/>
            <a:ext cx="11437620" cy="429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1000">
        <p15:prstTrans prst="peelOff"/>
      </p:transition>
    </mc:Choice>
    <mc:Fallback>
      <p:transition spd="slow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4" name="稻壳天启设计原创模板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5" name="稻壳天启设计原创模板"/>
            <p:cNvSpPr/>
            <p:nvPr/>
          </p:nvSpPr>
          <p:spPr>
            <a:xfrm>
              <a:off x="345901" y="323849"/>
              <a:ext cx="11500198" cy="6210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01600" dir="12600000" algn="ctr" rotWithShape="0">
                <a:srgbClr val="000000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pic>
          <p:nvPicPr>
            <p:cNvPr id="46" name="稻壳天启设计原创模板"/>
            <p:cNvPicPr>
              <a:picLocks noChangeAspect="1"/>
            </p:cNvPicPr>
            <p:nvPr/>
          </p:nvPicPr>
          <p:blipFill rotWithShape="1">
            <a:blip r:embed="rId2" cstate="screen"/>
            <a:srcRect l="6220" b="6281"/>
            <a:stretch>
              <a:fillRect/>
            </a:stretch>
          </p:blipFill>
          <p:spPr>
            <a:xfrm>
              <a:off x="345901" y="4995350"/>
              <a:ext cx="2252683" cy="1538801"/>
            </a:xfrm>
            <a:prstGeom prst="rect">
              <a:avLst/>
            </a:prstGeom>
          </p:spPr>
        </p:pic>
        <p:pic>
          <p:nvPicPr>
            <p:cNvPr id="47" name="稻壳天启设计原创模板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8850688" y="323849"/>
              <a:ext cx="2995411" cy="2427507"/>
            </a:xfrm>
            <a:prstGeom prst="rect">
              <a:avLst/>
            </a:prstGeom>
          </p:spPr>
        </p:pic>
      </p:grpSp>
      <p:sp>
        <p:nvSpPr>
          <p:cNvPr id="42" name="稻壳天启设计原创模板"/>
          <p:cNvSpPr>
            <a:spLocks noChangeArrowheads="1"/>
          </p:cNvSpPr>
          <p:nvPr/>
        </p:nvSpPr>
        <p:spPr bwMode="auto">
          <a:xfrm>
            <a:off x="2406015" y="762000"/>
            <a:ext cx="682879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250000"/>
              </a:lnSpc>
            </a:pPr>
            <a:r>
              <a:rPr lang="en-IN" altLang="en-US" sz="2000" b="1" i="1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Arial" panose="020B0604020202020204" pitchFamily="34" charset="0"/>
              </a:rPr>
              <a:t>Adoption Page</a:t>
            </a:r>
            <a:endParaRPr lang="en-US" altLang="en-US" sz="2000" b="1" i="1" u="sng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ctr">
              <a:lnSpc>
                <a:spcPct val="250000"/>
              </a:lnSpc>
            </a:pPr>
            <a:endParaRPr lang="en-US" altLang="en-US" sz="2000" b="1" i="1" u="sng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43" name="稻壳天启设计原创模板"/>
          <p:cNvSpPr txBox="1">
            <a:spLocks noChangeArrowheads="1"/>
          </p:cNvSpPr>
          <p:nvPr/>
        </p:nvSpPr>
        <p:spPr bwMode="auto">
          <a:xfrm>
            <a:off x="2877185" y="679450"/>
            <a:ext cx="66452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Features of the website and design choices.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475" y="1666240"/>
            <a:ext cx="9750425" cy="4715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1000">
        <p15:prstTrans prst="peelOff"/>
      </p:transition>
    </mc:Choice>
    <mc:Fallback>
      <p:transition spd="slow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4" name="稻壳天启设计原创模板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5" name="稻壳天启设计原创模板"/>
            <p:cNvSpPr/>
            <p:nvPr/>
          </p:nvSpPr>
          <p:spPr>
            <a:xfrm>
              <a:off x="345901" y="323849"/>
              <a:ext cx="11500198" cy="6210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01600" dir="12600000" algn="ctr" rotWithShape="0">
                <a:srgbClr val="000000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pic>
          <p:nvPicPr>
            <p:cNvPr id="46" name="稻壳天启设计原创模板"/>
            <p:cNvPicPr>
              <a:picLocks noChangeAspect="1"/>
            </p:cNvPicPr>
            <p:nvPr/>
          </p:nvPicPr>
          <p:blipFill rotWithShape="1">
            <a:blip r:embed="rId2" cstate="screen"/>
            <a:srcRect l="6220" b="6281"/>
            <a:stretch>
              <a:fillRect/>
            </a:stretch>
          </p:blipFill>
          <p:spPr>
            <a:xfrm>
              <a:off x="345901" y="4995350"/>
              <a:ext cx="2252683" cy="1538801"/>
            </a:xfrm>
            <a:prstGeom prst="rect">
              <a:avLst/>
            </a:prstGeom>
          </p:spPr>
        </p:pic>
        <p:pic>
          <p:nvPicPr>
            <p:cNvPr id="47" name="稻壳天启设计原创模板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8850688" y="323849"/>
              <a:ext cx="2995411" cy="2427507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 flipH="1">
            <a:off x="9914255" y="5093335"/>
            <a:ext cx="1871345" cy="1306830"/>
            <a:chOff x="1462523" y="1809750"/>
            <a:chExt cx="6418548" cy="3525927"/>
          </a:xfrm>
          <a:blipFill>
            <a:blip r:embed="rId4"/>
            <a:stretch>
              <a:fillRect/>
            </a:stretch>
          </a:blipFill>
        </p:grpSpPr>
        <p:grpSp>
          <p:nvGrpSpPr>
            <p:cNvPr id="4" name="组合 3"/>
            <p:cNvGrpSpPr/>
            <p:nvPr/>
          </p:nvGrpSpPr>
          <p:grpSpPr>
            <a:xfrm>
              <a:off x="1462523" y="1809750"/>
              <a:ext cx="6418548" cy="1731736"/>
              <a:chOff x="1464603" y="1809750"/>
              <a:chExt cx="6418548" cy="1731736"/>
            </a:xfrm>
            <a:grpFill/>
          </p:grpSpPr>
          <p:grpSp>
            <p:nvGrpSpPr>
              <p:cNvPr id="3" name="组合 2"/>
              <p:cNvGrpSpPr/>
              <p:nvPr/>
            </p:nvGrpSpPr>
            <p:grpSpPr>
              <a:xfrm>
                <a:off x="1464603" y="1809750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2" name="矩形: 圆角 1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6" name="矩形: 圆角 15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7" name="矩形: 圆角 16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8" name="矩形: 圆角 17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464603" y="2715986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23" name="矩形: 圆角 22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4" name="矩形: 圆角 23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5" name="矩形: 圆角 24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9" name="矩形: 圆角 28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0" name="组合 29"/>
            <p:cNvGrpSpPr/>
            <p:nvPr/>
          </p:nvGrpSpPr>
          <p:grpSpPr>
            <a:xfrm>
              <a:off x="1462523" y="3603941"/>
              <a:ext cx="6418548" cy="1731736"/>
              <a:chOff x="1464603" y="1809750"/>
              <a:chExt cx="6418548" cy="1731736"/>
            </a:xfrm>
            <a:grpFill/>
          </p:grpSpPr>
          <p:grpSp>
            <p:nvGrpSpPr>
              <p:cNvPr id="31" name="组合 30"/>
              <p:cNvGrpSpPr/>
              <p:nvPr/>
            </p:nvGrpSpPr>
            <p:grpSpPr>
              <a:xfrm>
                <a:off x="1464603" y="1809750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37" name="矩形: 圆角 36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38" name="矩形: 圆角 37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39" name="矩形: 圆角 38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40" name="矩形: 圆角 39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1464603" y="2715986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33" name="矩形: 圆角 32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34" name="矩形: 圆角 33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35" name="矩形: 圆角 34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36" name="矩形: 圆角 35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42" name="稻壳天启设计原创模板"/>
          <p:cNvSpPr>
            <a:spLocks noChangeArrowheads="1"/>
          </p:cNvSpPr>
          <p:nvPr/>
        </p:nvSpPr>
        <p:spPr bwMode="auto">
          <a:xfrm>
            <a:off x="2487930" y="1035685"/>
            <a:ext cx="682879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250000"/>
              </a:lnSpc>
            </a:pPr>
            <a:r>
              <a:rPr lang="en-IN" altLang="en-US" sz="2000" b="1" i="1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Arial" panose="020B0604020202020204" pitchFamily="34" charset="0"/>
              </a:rPr>
              <a:t>Product</a:t>
            </a:r>
            <a:r>
              <a:rPr lang="en-US" altLang="en-US" sz="2000" b="1" i="1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Arial" panose="020B0604020202020204" pitchFamily="34" charset="0"/>
              </a:rPr>
              <a:t> Functionality</a:t>
            </a:r>
            <a:endParaRPr lang="en-US" altLang="en-US" sz="2000" b="1" i="1" u="sng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43" name="稻壳天启设计原创模板"/>
          <p:cNvSpPr txBox="1">
            <a:spLocks noChangeArrowheads="1"/>
          </p:cNvSpPr>
          <p:nvPr/>
        </p:nvSpPr>
        <p:spPr bwMode="auto">
          <a:xfrm>
            <a:off x="2877185" y="679450"/>
            <a:ext cx="66452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Features of the website and design choices.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grpSp>
        <p:nvGrpSpPr>
          <p:cNvPr id="7" name="组合 5"/>
          <p:cNvGrpSpPr/>
          <p:nvPr/>
        </p:nvGrpSpPr>
        <p:grpSpPr>
          <a:xfrm flipH="1">
            <a:off x="383540" y="343535"/>
            <a:ext cx="1871345" cy="1306830"/>
            <a:chOff x="1462523" y="1809750"/>
            <a:chExt cx="6418548" cy="3525927"/>
          </a:xfrm>
          <a:blipFill>
            <a:blip r:embed="rId4"/>
            <a:stretch>
              <a:fillRect/>
            </a:stretch>
          </a:blipFill>
        </p:grpSpPr>
        <p:grpSp>
          <p:nvGrpSpPr>
            <p:cNvPr id="8" name="组合 3"/>
            <p:cNvGrpSpPr/>
            <p:nvPr/>
          </p:nvGrpSpPr>
          <p:grpSpPr>
            <a:xfrm>
              <a:off x="1462523" y="1809750"/>
              <a:ext cx="6418548" cy="1731736"/>
              <a:chOff x="1464603" y="1809750"/>
              <a:chExt cx="6418548" cy="1731736"/>
            </a:xfrm>
            <a:grpFill/>
          </p:grpSpPr>
          <p:grpSp>
            <p:nvGrpSpPr>
              <p:cNvPr id="9" name="组合 2"/>
              <p:cNvGrpSpPr/>
              <p:nvPr/>
            </p:nvGrpSpPr>
            <p:grpSpPr>
              <a:xfrm>
                <a:off x="1464603" y="1809750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10" name="矩形: 圆角 1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1" name="矩形: 圆角 15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2" name="矩形: 圆角 16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3" name="矩形: 圆角 17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组合 19"/>
              <p:cNvGrpSpPr/>
              <p:nvPr/>
            </p:nvGrpSpPr>
            <p:grpSpPr>
              <a:xfrm>
                <a:off x="1464603" y="2715986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19" name="矩形: 圆角 22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1" name="矩形: 圆角 23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2" name="矩形: 圆角 24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6" name="矩形: 圆角 28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7" name="组合 29"/>
            <p:cNvGrpSpPr/>
            <p:nvPr/>
          </p:nvGrpSpPr>
          <p:grpSpPr>
            <a:xfrm>
              <a:off x="1462523" y="3603941"/>
              <a:ext cx="6418548" cy="1731736"/>
              <a:chOff x="1464603" y="1809750"/>
              <a:chExt cx="6418548" cy="1731736"/>
            </a:xfrm>
            <a:grpFill/>
          </p:grpSpPr>
          <p:grpSp>
            <p:nvGrpSpPr>
              <p:cNvPr id="28" name="组合 30"/>
              <p:cNvGrpSpPr/>
              <p:nvPr/>
            </p:nvGrpSpPr>
            <p:grpSpPr>
              <a:xfrm>
                <a:off x="1464603" y="1809750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41" name="矩形: 圆角 36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48" name="矩形: 圆角 37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49" name="矩形: 圆角 38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50" name="矩形: 圆角 39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组合 31"/>
              <p:cNvGrpSpPr/>
              <p:nvPr/>
            </p:nvGrpSpPr>
            <p:grpSpPr>
              <a:xfrm>
                <a:off x="1464603" y="2715986"/>
                <a:ext cx="6418548" cy="825500"/>
                <a:chOff x="1468763" y="1809750"/>
                <a:chExt cx="6418548" cy="825500"/>
              </a:xfrm>
              <a:grpFill/>
            </p:grpSpPr>
            <p:sp>
              <p:nvSpPr>
                <p:cNvPr id="52" name="矩形: 圆角 32"/>
                <p:cNvSpPr/>
                <p:nvPr/>
              </p:nvSpPr>
              <p:spPr>
                <a:xfrm>
                  <a:off x="1468763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53" name="矩形: 圆角 33"/>
                <p:cNvSpPr/>
                <p:nvPr/>
              </p:nvSpPr>
              <p:spPr>
                <a:xfrm>
                  <a:off x="3098800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54" name="矩形: 圆角 34"/>
                <p:cNvSpPr/>
                <p:nvPr/>
              </p:nvSpPr>
              <p:spPr>
                <a:xfrm>
                  <a:off x="4728837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55" name="矩形: 圆角 35"/>
                <p:cNvSpPr/>
                <p:nvPr/>
              </p:nvSpPr>
              <p:spPr>
                <a:xfrm>
                  <a:off x="6358874" y="1809750"/>
                  <a:ext cx="1528437" cy="825500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1996440"/>
            <a:ext cx="7315200" cy="3284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1000">
        <p15:prstTrans prst="peelOff"/>
      </p:transition>
    </mc:Choice>
    <mc:Fallback>
      <p:transition spd="slow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4" name="稻壳天启设计原创模板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5" name="稻壳天启设计原创模板"/>
            <p:cNvSpPr/>
            <p:nvPr/>
          </p:nvSpPr>
          <p:spPr>
            <a:xfrm>
              <a:off x="345901" y="323849"/>
              <a:ext cx="11500198" cy="6210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01600" dir="12600000" algn="ctr" rotWithShape="0">
                <a:srgbClr val="000000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pic>
          <p:nvPicPr>
            <p:cNvPr id="47" name="稻壳天启设计原创模板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8850688" y="323849"/>
              <a:ext cx="2995411" cy="2427507"/>
            </a:xfrm>
            <a:prstGeom prst="rect">
              <a:avLst/>
            </a:prstGeom>
          </p:spPr>
        </p:pic>
      </p:grpSp>
      <p:sp>
        <p:nvSpPr>
          <p:cNvPr id="42" name="稻壳天启设计原创模板"/>
          <p:cNvSpPr>
            <a:spLocks noChangeArrowheads="1"/>
          </p:cNvSpPr>
          <p:nvPr/>
        </p:nvSpPr>
        <p:spPr bwMode="auto">
          <a:xfrm>
            <a:off x="2491740" y="784225"/>
            <a:ext cx="682879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defTabSz="68453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6845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250000"/>
              </a:lnSpc>
            </a:pPr>
            <a:r>
              <a:rPr lang="en-US" altLang="en-US" sz="2000" b="1" i="1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Arial" panose="020B0604020202020204" pitchFamily="34" charset="0"/>
              </a:rPr>
              <a:t>Mobile-Responsive Design</a:t>
            </a:r>
            <a:endParaRPr lang="en-US" altLang="en-US" sz="2000" b="1" i="1" u="sng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43" name="稻壳天启设计原创模板"/>
          <p:cNvSpPr txBox="1">
            <a:spLocks noChangeArrowheads="1"/>
          </p:cNvSpPr>
          <p:nvPr/>
        </p:nvSpPr>
        <p:spPr bwMode="auto">
          <a:xfrm>
            <a:off x="2877185" y="679450"/>
            <a:ext cx="66452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defTabSz="51308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2847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7419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1991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656330" indent="1905" defTabSz="5130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l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+mn-ea"/>
              </a:rPr>
              <a:t>Features of the website and design choices.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" y="1599565"/>
            <a:ext cx="4114800" cy="477901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120" y="1599565"/>
            <a:ext cx="3977005" cy="4778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1000">
        <p15:prstTrans prst="peelOff"/>
      </p:transition>
    </mc:Choice>
    <mc:Fallback>
      <p:transition spd="slow" advTm="1000">
        <p:fade/>
      </p:transition>
    </mc:Fallback>
  </mc:AlternateContent>
</p:sld>
</file>

<file path=ppt/tags/tag1.xml><?xml version="1.0" encoding="utf-8"?>
<p:tagLst xmlns:p="http://schemas.openxmlformats.org/presentationml/2006/main">
  <p:tag name="PA" val="v3.2.0"/>
</p:tagLst>
</file>

<file path=ppt/tags/tag10.xml><?xml version="1.0" encoding="utf-8"?>
<p:tagLst xmlns:p="http://schemas.openxmlformats.org/presentationml/2006/main">
  <p:tag name="PA" val="v3.2.0"/>
</p:tagLst>
</file>

<file path=ppt/tags/tag11.xml><?xml version="1.0" encoding="utf-8"?>
<p:tagLst xmlns:p="http://schemas.openxmlformats.org/presentationml/2006/main">
  <p:tag name="PA" val="v3.2.0"/>
</p:tagLst>
</file>

<file path=ppt/tags/tag12.xml><?xml version="1.0" encoding="utf-8"?>
<p:tagLst xmlns:p="http://schemas.openxmlformats.org/presentationml/2006/main">
  <p:tag name="PA" val="v3.2.0"/>
</p:tagLst>
</file>

<file path=ppt/tags/tag13.xml><?xml version="1.0" encoding="utf-8"?>
<p:tagLst xmlns:p="http://schemas.openxmlformats.org/presentationml/2006/main">
  <p:tag name="PA" val="v3.2.0"/>
</p:tagLst>
</file>

<file path=ppt/tags/tag14.xml><?xml version="1.0" encoding="utf-8"?>
<p:tagLst xmlns:p="http://schemas.openxmlformats.org/presentationml/2006/main">
  <p:tag name="PA" val="v3.2.0"/>
</p:tagLst>
</file>

<file path=ppt/tags/tag15.xml><?xml version="1.0" encoding="utf-8"?>
<p:tagLst xmlns:p="http://schemas.openxmlformats.org/presentationml/2006/main">
  <p:tag name="PA" val="v3.2.0"/>
</p:tagLst>
</file>

<file path=ppt/tags/tag16.xml><?xml version="1.0" encoding="utf-8"?>
<p:tagLst xmlns:p="http://schemas.openxmlformats.org/presentationml/2006/main">
  <p:tag name="PA" val="v3.2.0"/>
</p:tagLst>
</file>

<file path=ppt/tags/tag17.xml><?xml version="1.0" encoding="utf-8"?>
<p:tagLst xmlns:p="http://schemas.openxmlformats.org/presentationml/2006/main">
  <p:tag name="PA" val="v3.2.0"/>
</p:tagLst>
</file>

<file path=ppt/tags/tag18.xml><?xml version="1.0" encoding="utf-8"?>
<p:tagLst xmlns:p="http://schemas.openxmlformats.org/presentationml/2006/main">
  <p:tag name="PA" val="v3.2.0"/>
</p:tagLst>
</file>

<file path=ppt/tags/tag19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20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PA" val="v3.2.0"/>
</p:tagLst>
</file>

<file path=ppt/tags/tag8.xml><?xml version="1.0" encoding="utf-8"?>
<p:tagLst xmlns:p="http://schemas.openxmlformats.org/presentationml/2006/main">
  <p:tag name="PA" val="v3.2.0"/>
</p:tagLst>
</file>

<file path=ppt/tags/tag9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2333</Words>
  <Application>WPS Presentation</Application>
  <PresentationFormat>宽屏</PresentationFormat>
  <Paragraphs>155</Paragraphs>
  <Slides>18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SimSun</vt:lpstr>
      <vt:lpstr>Wingdings</vt:lpstr>
      <vt:lpstr>Century Gothic</vt:lpstr>
      <vt:lpstr>Calibri</vt:lpstr>
      <vt:lpstr>Times New Roman</vt:lpstr>
      <vt:lpstr>Roboto Regular</vt:lpstr>
      <vt:lpstr>Roboto</vt:lpstr>
      <vt:lpstr>Courgette</vt:lpstr>
      <vt:lpstr>Andalus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sakshi shah</cp:lastModifiedBy>
  <cp:revision>7</cp:revision>
  <dcterms:created xsi:type="dcterms:W3CDTF">2019-09-30T05:26:00Z</dcterms:created>
  <dcterms:modified xsi:type="dcterms:W3CDTF">2025-01-23T13:47:37Z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1033-12.2.0.19805</vt:lpwstr>
  </property>
  <property fmtid="{D5CDD505-2E9C-101B-9397-08002B2CF9AE}" pid="3" name="ICV">
    <vt:lpwstr>DDBC85E9CF6D4FA8A2C4AD2DF0B5A3B8_13</vt:lpwstr>
  </property>
</Properties>
</file>